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6"/>
    <a:srgbClr val="8C2940"/>
    <a:srgbClr val="4F5557"/>
    <a:srgbClr val="F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13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80005-FD89-4844-B179-A451A036EA0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3951E-A5D2-4D4A-92B7-01B574F5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8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562"/>
            <a:ext cx="7772400" cy="2046478"/>
          </a:xfrm>
        </p:spPr>
        <p:txBody>
          <a:bodyPr anchor="b"/>
          <a:lstStyle>
            <a:lvl1pPr algn="l">
              <a:defRPr sz="6000" b="1">
                <a:solidFill>
                  <a:srgbClr val="8C29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646677"/>
            <a:ext cx="6858000" cy="1419199"/>
          </a:xfrm>
        </p:spPr>
        <p:txBody>
          <a:bodyPr/>
          <a:lstStyle>
            <a:lvl1pPr marL="0" indent="0" algn="l">
              <a:buNone/>
              <a:defRPr sz="2400" b="0">
                <a:solidFill>
                  <a:srgbClr val="4F555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35935" cy="6858000"/>
          </a:xfrm>
          <a:prstGeom prst="rect">
            <a:avLst/>
          </a:prstGeom>
          <a:solidFill>
            <a:srgbClr val="8C2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726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26897" y="4380808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50" y="163244"/>
            <a:ext cx="4509684" cy="14043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F555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26897" y="1741517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26897" y="4619796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623454" y="3564082"/>
            <a:ext cx="4156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8C2940"/>
                </a:solidFill>
              </a:rPr>
              <a:t>Thank You</a:t>
            </a:r>
            <a:endParaRPr lang="en-US" sz="6000" b="1" dirty="0">
              <a:solidFill>
                <a:srgbClr val="8C294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95" y="5040044"/>
            <a:ext cx="4509684" cy="14043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800600"/>
            <a:ext cx="7886700" cy="1289051"/>
          </a:xfrm>
        </p:spPr>
        <p:txBody>
          <a:bodyPr/>
          <a:lstStyle>
            <a:lvl1pPr marL="0" indent="0">
              <a:buNone/>
              <a:defRPr sz="2400">
                <a:solidFill>
                  <a:srgbClr val="4F555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26897" y="4619796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878056"/>
            <a:ext cx="3868340" cy="502920"/>
          </a:xfrm>
          <a:solidFill>
            <a:srgbClr val="FFC726"/>
          </a:solidFill>
          <a:ln>
            <a:solidFill>
              <a:srgbClr val="FFC726"/>
            </a:solidFill>
          </a:ln>
        </p:spPr>
        <p:txBody>
          <a:bodyPr anchor="b"/>
          <a:lstStyle>
            <a:lvl1pPr marL="0" indent="0">
              <a:buNone/>
              <a:defRPr sz="2800" b="1">
                <a:solidFill>
                  <a:srgbClr val="4F55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80976"/>
            <a:ext cx="3868340" cy="3798170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26897" y="1741517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29841" y="1878056"/>
            <a:ext cx="3868341" cy="4301090"/>
          </a:xfrm>
          <a:prstGeom prst="rect">
            <a:avLst/>
          </a:prstGeom>
          <a:noFill/>
          <a:ln w="19050">
            <a:solidFill>
              <a:srgbClr val="FFC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648201" y="1878056"/>
            <a:ext cx="3868340" cy="502920"/>
          </a:xfrm>
          <a:solidFill>
            <a:srgbClr val="FFC726"/>
          </a:solidFill>
          <a:ln>
            <a:solidFill>
              <a:srgbClr val="FFC726"/>
            </a:solidFill>
          </a:ln>
        </p:spPr>
        <p:txBody>
          <a:bodyPr anchor="b"/>
          <a:lstStyle>
            <a:lvl1pPr marL="0" indent="0">
              <a:buNone/>
              <a:defRPr sz="2800" b="1">
                <a:solidFill>
                  <a:srgbClr val="4F55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1"/>
          </p:nvPr>
        </p:nvSpPr>
        <p:spPr>
          <a:xfrm>
            <a:off x="4648199" y="2380976"/>
            <a:ext cx="3868341" cy="3798170"/>
          </a:xfrm>
          <a:ln>
            <a:noFill/>
          </a:ln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48200" y="1878056"/>
            <a:ext cx="3868341" cy="4301090"/>
          </a:xfrm>
          <a:prstGeom prst="rect">
            <a:avLst/>
          </a:prstGeom>
          <a:noFill/>
          <a:ln w="19050">
            <a:solidFill>
              <a:srgbClr val="FFC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26897" y="1741517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26897" y="1741517"/>
            <a:ext cx="8732520" cy="36576"/>
          </a:xfrm>
          <a:prstGeom prst="rect">
            <a:avLst/>
          </a:prstGeom>
          <a:solidFill>
            <a:srgbClr val="FFC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809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F555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4F555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" y="0"/>
            <a:ext cx="426028" cy="6858000"/>
          </a:xfrm>
          <a:prstGeom prst="rect">
            <a:avLst/>
          </a:prstGeom>
          <a:solidFill>
            <a:srgbClr val="8C2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7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8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4" r:id="rId4"/>
    <p:sldLayoutId id="2147483665" r:id="rId5"/>
    <p:sldLayoutId id="2147483664" r:id="rId6"/>
    <p:sldLayoutId id="2147483666" r:id="rId7"/>
    <p:sldLayoutId id="2147483668" r:id="rId8"/>
    <p:sldLayoutId id="2147483669" r:id="rId9"/>
    <p:sldLayoutId id="2147483667" r:id="rId10"/>
    <p:sldLayoutId id="2147483663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8C294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F5557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5557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555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555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F555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540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81250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5807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U 1">
      <a:dk1>
        <a:srgbClr val="000000"/>
      </a:dk1>
      <a:lt1>
        <a:srgbClr val="FFFFFF"/>
      </a:lt1>
      <a:dk2>
        <a:srgbClr val="4E5456"/>
      </a:dk2>
      <a:lt2>
        <a:srgbClr val="FFC725"/>
      </a:lt2>
      <a:accent1>
        <a:srgbClr val="FCC523"/>
      </a:accent1>
      <a:accent2>
        <a:srgbClr val="8C293F"/>
      </a:accent2>
      <a:accent3>
        <a:srgbClr val="4E5456"/>
      </a:accent3>
      <a:accent4>
        <a:srgbClr val="FEFFFF"/>
      </a:accent4>
      <a:accent5>
        <a:srgbClr val="000000"/>
      </a:accent5>
      <a:accent6>
        <a:srgbClr val="FFC725"/>
      </a:accent6>
      <a:hlink>
        <a:srgbClr val="8C293F"/>
      </a:hlink>
      <a:folHlink>
        <a:srgbClr val="8C29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Open_TEMPLATE_05-17-17" id="{034389DD-6B59-1749-9B2D-9B1024DF6864}" vid="{94C03DE0-0748-FF44-8B6B-BC6C22CFEE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2017_Presentation_TEMPLATE_05-17-17</Template>
  <TotalTime>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>Arizona State University OKED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Gillian Clark</dc:creator>
  <cp:keywords/>
  <dc:description/>
  <cp:lastModifiedBy>Gillian Clark</cp:lastModifiedBy>
  <cp:revision>3</cp:revision>
  <dcterms:created xsi:type="dcterms:W3CDTF">2017-10-11T20:16:33Z</dcterms:created>
  <dcterms:modified xsi:type="dcterms:W3CDTF">2017-11-17T16:33:38Z</dcterms:modified>
  <cp:category/>
</cp:coreProperties>
</file>