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
  </p:notesMasterIdLst>
  <p:handoutMasterIdLst>
    <p:handoutMasterId r:id="rId13"/>
  </p:handoutMasterIdLst>
  <p:sldIdLst>
    <p:sldId id="256" r:id="rId2"/>
    <p:sldId id="276" r:id="rId3"/>
    <p:sldId id="277" r:id="rId4"/>
    <p:sldId id="278" r:id="rId5"/>
    <p:sldId id="283" r:id="rId6"/>
    <p:sldId id="279" r:id="rId7"/>
    <p:sldId id="280" r:id="rId8"/>
    <p:sldId id="281" r:id="rId9"/>
    <p:sldId id="282" r:id="rId10"/>
    <p:sldId id="275" r:id="rId11"/>
  </p:sldIdLst>
  <p:sldSz cx="9144000" cy="6858000" type="screen4x3"/>
  <p:notesSz cx="6805613" cy="9939338"/>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Arial" charset="0"/>
      </a:defRPr>
    </a:lvl1pPr>
    <a:lvl2pPr marL="457200" algn="l" rtl="0" fontAlgn="base">
      <a:spcBef>
        <a:spcPct val="0"/>
      </a:spcBef>
      <a:spcAft>
        <a:spcPct val="0"/>
      </a:spcAft>
      <a:defRPr kumimoji="1"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kumimoji="1"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kumimoji="1"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kumimoji="1" kern="1200">
        <a:solidFill>
          <a:schemeClr val="tx1"/>
        </a:solidFill>
        <a:latin typeface="Arial" charset="0"/>
        <a:ea typeface="ＭＳ Ｐゴシック" charset="-128"/>
        <a:cs typeface="Arial" charset="0"/>
      </a:defRPr>
    </a:lvl5pPr>
    <a:lvl6pPr marL="2286000" algn="l" defTabSz="914400" rtl="0" eaLnBrk="1" latinLnBrk="0" hangingPunct="1">
      <a:defRPr kumimoji="1" kern="1200">
        <a:solidFill>
          <a:schemeClr val="tx1"/>
        </a:solidFill>
        <a:latin typeface="Arial" charset="0"/>
        <a:ea typeface="ＭＳ Ｐゴシック" charset="-128"/>
        <a:cs typeface="Arial" charset="0"/>
      </a:defRPr>
    </a:lvl6pPr>
    <a:lvl7pPr marL="2743200" algn="l" defTabSz="914400" rtl="0" eaLnBrk="1" latinLnBrk="0" hangingPunct="1">
      <a:defRPr kumimoji="1" kern="1200">
        <a:solidFill>
          <a:schemeClr val="tx1"/>
        </a:solidFill>
        <a:latin typeface="Arial" charset="0"/>
        <a:ea typeface="ＭＳ Ｐゴシック" charset="-128"/>
        <a:cs typeface="Arial" charset="0"/>
      </a:defRPr>
    </a:lvl7pPr>
    <a:lvl8pPr marL="3200400" algn="l" defTabSz="914400" rtl="0" eaLnBrk="1" latinLnBrk="0" hangingPunct="1">
      <a:defRPr kumimoji="1" kern="1200">
        <a:solidFill>
          <a:schemeClr val="tx1"/>
        </a:solidFill>
        <a:latin typeface="Arial" charset="0"/>
        <a:ea typeface="ＭＳ Ｐゴシック" charset="-128"/>
        <a:cs typeface="Arial" charset="0"/>
      </a:defRPr>
    </a:lvl8pPr>
    <a:lvl9pPr marL="3657600" algn="l" defTabSz="914400" rtl="0" eaLnBrk="1" latinLnBrk="0" hangingPunct="1">
      <a:defRPr kumimoji="1" kern="1200">
        <a:solidFill>
          <a:schemeClr val="tx1"/>
        </a:solidFill>
        <a:latin typeface="Arial" charset="0"/>
        <a:ea typeface="ＭＳ Ｐゴシック"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FF5050"/>
    <a:srgbClr val="FFFFFF"/>
    <a:srgbClr val="46BA7A"/>
    <a:srgbClr val="5DC38B"/>
    <a:srgbClr val="000000"/>
    <a:srgbClr val="51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87" autoAdjust="0"/>
  </p:normalViewPr>
  <p:slideViewPr>
    <p:cSldViewPr>
      <p:cViewPr>
        <p:scale>
          <a:sx n="60" d="100"/>
          <a:sy n="60" d="100"/>
        </p:scale>
        <p:origin x="-979" y="-18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274" y="-96"/>
      </p:cViewPr>
      <p:guideLst>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wnloads\&#31119;&#22763;&#20808;&#29983;&#12372;&#30330;&#2788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8546281714785823E-2"/>
          <c:y val="2.9943849387939168E-2"/>
          <c:w val="0.71994260717410674"/>
          <c:h val="0.82514442405835065"/>
        </c:manualLayout>
      </c:layout>
      <c:lineChart>
        <c:grouping val="standard"/>
        <c:varyColors val="0"/>
        <c:ser>
          <c:idx val="0"/>
          <c:order val="0"/>
          <c:tx>
            <c:strRef>
              <c:f>Sheet2!$A$2</c:f>
              <c:strCache>
                <c:ptCount val="1"/>
                <c:pt idx="0">
                  <c:v>Hokkaido</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Sheet2!$B$2:$I$2</c:f>
              <c:numCache>
                <c:formatCode>General</c:formatCode>
                <c:ptCount val="8"/>
                <c:pt idx="0">
                  <c:v>529.1</c:v>
                </c:pt>
                <c:pt idx="1">
                  <c:v>546.20000000000005</c:v>
                </c:pt>
                <c:pt idx="2">
                  <c:v>546.1</c:v>
                </c:pt>
                <c:pt idx="3">
                  <c:v>565.70000000000005</c:v>
                </c:pt>
                <c:pt idx="4">
                  <c:v>555.79999999999995</c:v>
                </c:pt>
                <c:pt idx="5">
                  <c:v>568.6</c:v>
                </c:pt>
                <c:pt idx="6">
                  <c:v>578.79999999999995</c:v>
                </c:pt>
                <c:pt idx="7">
                  <c:v>523.5</c:v>
                </c:pt>
              </c:numCache>
            </c:numRef>
          </c:val>
          <c:smooth val="0"/>
        </c:ser>
        <c:ser>
          <c:idx val="1"/>
          <c:order val="1"/>
          <c:tx>
            <c:strRef>
              <c:f>Sheet2!$A$3</c:f>
              <c:strCache>
                <c:ptCount val="1"/>
                <c:pt idx="0">
                  <c:v>Tohoku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Sheet2!$B$3:$I$3</c:f>
              <c:numCache>
                <c:formatCode>General</c:formatCode>
                <c:ptCount val="8"/>
                <c:pt idx="0">
                  <c:v>1455.2</c:v>
                </c:pt>
                <c:pt idx="1">
                  <c:v>1520</c:v>
                </c:pt>
                <c:pt idx="2">
                  <c:v>1476.1</c:v>
                </c:pt>
                <c:pt idx="3">
                  <c:v>1504.5</c:v>
                </c:pt>
                <c:pt idx="4">
                  <c:v>1473.8000000000002</c:v>
                </c:pt>
                <c:pt idx="5">
                  <c:v>1451.6</c:v>
                </c:pt>
                <c:pt idx="6">
                  <c:v>1557.2</c:v>
                </c:pt>
                <c:pt idx="7">
                  <c:v>1246.0999999999999</c:v>
                </c:pt>
              </c:numCache>
            </c:numRef>
          </c:val>
          <c:smooth val="0"/>
        </c:ser>
        <c:ser>
          <c:idx val="2"/>
          <c:order val="2"/>
          <c:tx>
            <c:strRef>
              <c:f>Sheet2!$A$4</c:f>
              <c:strCache>
                <c:ptCount val="1"/>
                <c:pt idx="0">
                  <c:v>Tokyo</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Sheet2!$B$4:$I$4</c:f>
              <c:numCache>
                <c:formatCode>0;_퀀</c:formatCode>
                <c:ptCount val="8"/>
                <c:pt idx="0">
                  <c:v>6149.9000000000005</c:v>
                </c:pt>
                <c:pt idx="1">
                  <c:v>6011.8</c:v>
                </c:pt>
                <c:pt idx="2">
                  <c:v>5805.8</c:v>
                </c:pt>
                <c:pt idx="3">
                  <c:v>6147.1</c:v>
                </c:pt>
                <c:pt idx="4">
                  <c:v>6089.1</c:v>
                </c:pt>
                <c:pt idx="5">
                  <c:v>5449.6</c:v>
                </c:pt>
                <c:pt idx="6">
                  <c:v>5998.8</c:v>
                </c:pt>
                <c:pt idx="7">
                  <c:v>4921.6000000000004</c:v>
                </c:pt>
              </c:numCache>
            </c:numRef>
          </c:val>
          <c:smooth val="0"/>
        </c:ser>
        <c:ser>
          <c:idx val="3"/>
          <c:order val="3"/>
          <c:tx>
            <c:strRef>
              <c:f>Sheet2!$A$5</c:f>
              <c:strCache>
                <c:ptCount val="1"/>
                <c:pt idx="0">
                  <c:v>Chubu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Sheet2!$B$5:$I$5</c:f>
              <c:numCache>
                <c:formatCode>General</c:formatCode>
                <c:ptCount val="8"/>
                <c:pt idx="0">
                  <c:v>2642.6000000000004</c:v>
                </c:pt>
                <c:pt idx="1">
                  <c:v>2668</c:v>
                </c:pt>
                <c:pt idx="2">
                  <c:v>2696.7000000000003</c:v>
                </c:pt>
                <c:pt idx="3">
                  <c:v>2797</c:v>
                </c:pt>
                <c:pt idx="4">
                  <c:v>2821.4</c:v>
                </c:pt>
                <c:pt idx="5">
                  <c:v>2432.7000000000003</c:v>
                </c:pt>
                <c:pt idx="6">
                  <c:v>2709.3</c:v>
                </c:pt>
                <c:pt idx="7">
                  <c:v>2520.1000000000004</c:v>
                </c:pt>
              </c:numCache>
            </c:numRef>
          </c:val>
          <c:smooth val="0"/>
        </c:ser>
        <c:ser>
          <c:idx val="4"/>
          <c:order val="4"/>
          <c:tx>
            <c:strRef>
              <c:f>Sheet2!$A$6</c:f>
              <c:strCache>
                <c:ptCount val="1"/>
                <c:pt idx="0">
                  <c:v>Hokuriku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Sheet2!$B$6:$I$6</c:f>
              <c:numCache>
                <c:formatCode>General</c:formatCode>
                <c:ptCount val="8"/>
                <c:pt idx="0">
                  <c:v>538.9</c:v>
                </c:pt>
                <c:pt idx="1">
                  <c:v>548.6</c:v>
                </c:pt>
                <c:pt idx="2">
                  <c:v>548.80000000000007</c:v>
                </c:pt>
                <c:pt idx="3">
                  <c:v>558</c:v>
                </c:pt>
                <c:pt idx="4">
                  <c:v>569.1</c:v>
                </c:pt>
                <c:pt idx="5">
                  <c:v>515.9</c:v>
                </c:pt>
                <c:pt idx="6">
                  <c:v>573.20000000000005</c:v>
                </c:pt>
                <c:pt idx="7">
                  <c:v>533.4</c:v>
                </c:pt>
              </c:numCache>
            </c:numRef>
          </c:val>
          <c:smooth val="0"/>
        </c:ser>
        <c:ser>
          <c:idx val="5"/>
          <c:order val="5"/>
          <c:tx>
            <c:strRef>
              <c:f>Sheet2!$A$7</c:f>
              <c:strCache>
                <c:ptCount val="1"/>
                <c:pt idx="0">
                  <c:v>Kansai</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Sheet2!$B$7:$I$7</c:f>
              <c:numCache>
                <c:formatCode>General</c:formatCode>
                <c:ptCount val="8"/>
                <c:pt idx="0">
                  <c:v>3047</c:v>
                </c:pt>
                <c:pt idx="1">
                  <c:v>3087</c:v>
                </c:pt>
                <c:pt idx="2">
                  <c:v>3053</c:v>
                </c:pt>
                <c:pt idx="3">
                  <c:v>3066.5</c:v>
                </c:pt>
                <c:pt idx="4">
                  <c:v>3083.5</c:v>
                </c:pt>
                <c:pt idx="5">
                  <c:v>2817.8</c:v>
                </c:pt>
                <c:pt idx="6">
                  <c:v>3095</c:v>
                </c:pt>
                <c:pt idx="7">
                  <c:v>2784.4</c:v>
                </c:pt>
              </c:numCache>
            </c:numRef>
          </c:val>
          <c:smooth val="0"/>
        </c:ser>
        <c:ser>
          <c:idx val="6"/>
          <c:order val="6"/>
          <c:tx>
            <c:strRef>
              <c:f>Sheet2!$A$8</c:f>
              <c:strCache>
                <c:ptCount val="1"/>
                <c:pt idx="0">
                  <c:v>Chugoku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Sheet2!$B$8:$I$8</c:f>
              <c:numCache>
                <c:formatCode>General</c:formatCode>
                <c:ptCount val="8"/>
                <c:pt idx="0">
                  <c:v>1157.5999999999999</c:v>
                </c:pt>
                <c:pt idx="1">
                  <c:v>1150</c:v>
                </c:pt>
                <c:pt idx="2">
                  <c:v>1191.9000000000001</c:v>
                </c:pt>
                <c:pt idx="3">
                  <c:v>1228.5</c:v>
                </c:pt>
                <c:pt idx="4">
                  <c:v>1201.2</c:v>
                </c:pt>
                <c:pt idx="5">
                  <c:v>1071.4000000000001</c:v>
                </c:pt>
                <c:pt idx="6">
                  <c:v>1200.9000000000001</c:v>
                </c:pt>
                <c:pt idx="7">
                  <c:v>1083</c:v>
                </c:pt>
              </c:numCache>
            </c:numRef>
          </c:val>
          <c:smooth val="0"/>
        </c:ser>
        <c:ser>
          <c:idx val="7"/>
          <c:order val="7"/>
          <c:tx>
            <c:strRef>
              <c:f>Sheet2!$A$9</c:f>
              <c:strCache>
                <c:ptCount val="1"/>
                <c:pt idx="0">
                  <c:v>Shikoku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Sheet2!$B$9:$I$9</c:f>
              <c:numCache>
                <c:formatCode>General</c:formatCode>
                <c:ptCount val="8"/>
                <c:pt idx="0">
                  <c:v>568.6</c:v>
                </c:pt>
                <c:pt idx="1">
                  <c:v>554.20000000000005</c:v>
                </c:pt>
                <c:pt idx="2">
                  <c:v>580.9</c:v>
                </c:pt>
                <c:pt idx="3">
                  <c:v>593.1</c:v>
                </c:pt>
                <c:pt idx="4">
                  <c:v>598.80000000000007</c:v>
                </c:pt>
                <c:pt idx="5">
                  <c:v>542.20000000000005</c:v>
                </c:pt>
                <c:pt idx="6">
                  <c:v>596.6</c:v>
                </c:pt>
                <c:pt idx="7">
                  <c:v>544.1</c:v>
                </c:pt>
              </c:numCache>
            </c:numRef>
          </c:val>
          <c:smooth val="0"/>
        </c:ser>
        <c:ser>
          <c:idx val="8"/>
          <c:order val="8"/>
          <c:tx>
            <c:strRef>
              <c:f>Sheet2!$A$10</c:f>
              <c:strCache>
                <c:ptCount val="1"/>
                <c:pt idx="0">
                  <c:v>Kyuusyu</c:v>
                </c:pt>
              </c:strCache>
            </c:strRef>
          </c:tx>
          <c:cat>
            <c:numRef>
              <c:f>Sheet2!$B$1:$I$1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Sheet2!$B$10:$I$10</c:f>
              <c:numCache>
                <c:formatCode>General</c:formatCode>
                <c:ptCount val="8"/>
                <c:pt idx="0">
                  <c:v>1671</c:v>
                </c:pt>
                <c:pt idx="1">
                  <c:v>1648.9</c:v>
                </c:pt>
                <c:pt idx="2">
                  <c:v>1754.1</c:v>
                </c:pt>
                <c:pt idx="3">
                  <c:v>1762.2</c:v>
                </c:pt>
                <c:pt idx="4">
                  <c:v>1771.4</c:v>
                </c:pt>
                <c:pt idx="5">
                  <c:v>1665.3000000000002</c:v>
                </c:pt>
                <c:pt idx="6">
                  <c:v>1749.8000000000002</c:v>
                </c:pt>
                <c:pt idx="7">
                  <c:v>1543.5</c:v>
                </c:pt>
              </c:numCache>
            </c:numRef>
          </c:val>
          <c:smooth val="0"/>
        </c:ser>
        <c:dLbls>
          <c:showLegendKey val="0"/>
          <c:showVal val="0"/>
          <c:showCatName val="0"/>
          <c:showSerName val="0"/>
          <c:showPercent val="0"/>
          <c:showBubbleSize val="0"/>
        </c:dLbls>
        <c:marker val="1"/>
        <c:smooth val="0"/>
        <c:axId val="86080896"/>
        <c:axId val="86086784"/>
      </c:lineChart>
      <c:catAx>
        <c:axId val="86080896"/>
        <c:scaling>
          <c:orientation val="minMax"/>
        </c:scaling>
        <c:delete val="0"/>
        <c:axPos val="b"/>
        <c:numFmt formatCode="General" sourceLinked="1"/>
        <c:majorTickMark val="out"/>
        <c:minorTickMark val="none"/>
        <c:tickLblPos val="nextTo"/>
        <c:txPr>
          <a:bodyPr/>
          <a:lstStyle/>
          <a:p>
            <a:pPr>
              <a:defRPr lang="ja-JP"/>
            </a:pPr>
            <a:endParaRPr lang="ja-JP"/>
          </a:p>
        </c:txPr>
        <c:crossAx val="86086784"/>
        <c:crosses val="autoZero"/>
        <c:auto val="1"/>
        <c:lblAlgn val="ctr"/>
        <c:lblOffset val="100"/>
        <c:noMultiLvlLbl val="0"/>
      </c:catAx>
      <c:valAx>
        <c:axId val="86086784"/>
        <c:scaling>
          <c:orientation val="minMax"/>
        </c:scaling>
        <c:delete val="0"/>
        <c:axPos val="l"/>
        <c:majorGridlines/>
        <c:numFmt formatCode="General" sourceLinked="1"/>
        <c:majorTickMark val="out"/>
        <c:minorTickMark val="none"/>
        <c:tickLblPos val="nextTo"/>
        <c:txPr>
          <a:bodyPr/>
          <a:lstStyle/>
          <a:p>
            <a:pPr>
              <a:defRPr lang="ja-JP"/>
            </a:pPr>
            <a:endParaRPr lang="ja-JP"/>
          </a:p>
        </c:txPr>
        <c:crossAx val="86080896"/>
        <c:crosses val="autoZero"/>
        <c:crossBetween val="between"/>
      </c:valAx>
    </c:plotArea>
    <c:legend>
      <c:legendPos val="r"/>
      <c:layout>
        <c:manualLayout>
          <c:xMode val="edge"/>
          <c:yMode val="edge"/>
          <c:x val="0.82737777777777777"/>
          <c:y val="6.1898888030044508E-2"/>
          <c:w val="0.15928888888888926"/>
          <c:h val="0.76640810951746752"/>
        </c:manualLayout>
      </c:layout>
      <c:overlay val="0"/>
      <c:txPr>
        <a:bodyPr/>
        <a:lstStyle/>
        <a:p>
          <a:pPr>
            <a:defRPr lang="ja-JP"/>
          </a:pPr>
          <a:endParaRPr lang="ja-JP"/>
        </a:p>
      </c:txPr>
    </c:legend>
    <c:plotVisOnly val="1"/>
    <c:dispBlanksAs val="gap"/>
    <c:showDLblsOverMax val="0"/>
  </c:chart>
  <c:spPr>
    <a:solidFill>
      <a:schemeClr val="accent6">
        <a:lumMod val="75000"/>
      </a:schemeClr>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ja-JP"/>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Arial" pitchFamily="34" charset="0"/>
                <a:ea typeface="+mn-ea"/>
                <a:cs typeface="Arial" pitchFamily="34" charset="0"/>
              </a:defRPr>
            </a:lvl1pPr>
          </a:lstStyle>
          <a:p>
            <a:pPr>
              <a:defRPr/>
            </a:pPr>
            <a:fld id="{2A2B0AC3-0BCD-4145-B4FA-D9301B27BC57}" type="datetimeFigureOut">
              <a:rPr lang="en-US" altLang="ja-JP"/>
              <a:pPr>
                <a:defRPr/>
              </a:pPr>
              <a:t>2/21/2012</a:t>
            </a:fld>
            <a:endParaRPr lang="en-US" altLang="ja-JP"/>
          </a:p>
        </p:txBody>
      </p:sp>
      <p:sp>
        <p:nvSpPr>
          <p:cNvPr id="4" name="Footer Placeholder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ja-JP"/>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Arial" pitchFamily="34" charset="0"/>
                <a:ea typeface="+mn-ea"/>
                <a:cs typeface="Arial" pitchFamily="34" charset="0"/>
              </a:defRPr>
            </a:lvl1pPr>
          </a:lstStyle>
          <a:p>
            <a:pPr>
              <a:defRPr/>
            </a:pPr>
            <a:fld id="{E066C472-5B76-46E9-8494-032CBEBD8BA0}" type="slidenum">
              <a:rPr lang="en-US" altLang="ja-JP"/>
              <a:pPr>
                <a:defRPr/>
              </a:pPr>
              <a:t>‹#›</a:t>
            </a:fld>
            <a:endParaRPr lang="en-US" altLang="ja-JP"/>
          </a:p>
        </p:txBody>
      </p:sp>
    </p:spTree>
    <p:extLst>
      <p:ext uri="{BB962C8B-B14F-4D97-AF65-F5344CB8AC3E}">
        <p14:creationId xmlns:p14="http://schemas.microsoft.com/office/powerpoint/2010/main" val="897309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Arial" pitchFamily="34" charset="0"/>
                <a:ea typeface="+mn-ea"/>
                <a:cs typeface="Arial" pitchFamily="34" charset="0"/>
              </a:defRPr>
            </a:lvl1pPr>
          </a:lstStyle>
          <a:p>
            <a:pPr>
              <a:defRPr/>
            </a:pPr>
            <a:fld id="{ECDDD8B3-93BE-4A65-844D-7C20FC644547}" type="datetimeFigureOut">
              <a:rPr lang="en-US" altLang="ja-JP"/>
              <a:pPr>
                <a:defRPr/>
              </a:pPr>
              <a:t>2/21/2012</a:t>
            </a:fld>
            <a:endParaRPr lang="en-US" altLang="ja-JP"/>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Arial" pitchFamily="34" charset="0"/>
                <a:ea typeface="+mn-ea"/>
                <a:cs typeface="Arial" pitchFamily="34" charset="0"/>
              </a:defRPr>
            </a:lvl1pPr>
          </a:lstStyle>
          <a:p>
            <a:pPr>
              <a:defRPr/>
            </a:pPr>
            <a:fld id="{FA239881-A3EA-458B-97EC-54F3CB5A5E47}" type="slidenum">
              <a:rPr lang="en-US" altLang="ja-JP"/>
              <a:pPr>
                <a:defRPr/>
              </a:pPr>
              <a:t>‹#›</a:t>
            </a:fld>
            <a:endParaRPr lang="en-US" altLang="ja-JP"/>
          </a:p>
        </p:txBody>
      </p:sp>
    </p:spTree>
    <p:extLst>
      <p:ext uri="{BB962C8B-B14F-4D97-AF65-F5344CB8AC3E}">
        <p14:creationId xmlns:p14="http://schemas.microsoft.com/office/powerpoint/2010/main" val="18775872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F11B648C-CEC0-46FD-9FA6-5FE48B490EFF}" type="slidenum">
              <a:rPr lang="en-US" altLang="ja-JP" smtClean="0">
                <a:latin typeface="Arial" charset="0"/>
              </a:rPr>
              <a:pPr>
                <a:defRPr/>
              </a:pPr>
              <a:t>1</a:t>
            </a:fld>
            <a:endParaRPr lang="en-US" altLang="ja-JP"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2"/>
        </a:solidFill>
        <a:effectLst/>
      </p:bgPr>
    </p:bg>
    <p:spTree>
      <p:nvGrpSpPr>
        <p:cNvPr id="1" name=""/>
        <p:cNvGrpSpPr/>
        <p:nvPr/>
      </p:nvGrpSpPr>
      <p:grpSpPr>
        <a:xfrm>
          <a:off x="0" y="0"/>
          <a:ext cx="0" cy="0"/>
          <a:chOff x="0" y="0"/>
          <a:chExt cx="0" cy="0"/>
        </a:xfrm>
      </p:grpSpPr>
      <p:sp>
        <p:nvSpPr>
          <p:cNvPr id="4" name="Rectangle 16"/>
          <p:cNvSpPr>
            <a:spLocks noChangeArrowheads="1"/>
          </p:cNvSpPr>
          <p:nvPr/>
        </p:nvSpPr>
        <p:spPr bwMode="gray">
          <a:xfrm>
            <a:off x="0" y="0"/>
            <a:ext cx="9144000" cy="3357563"/>
          </a:xfrm>
          <a:prstGeom prst="rect">
            <a:avLst/>
          </a:prstGeom>
          <a:solidFill>
            <a:schemeClr val="bg1">
              <a:alpha val="65097"/>
            </a:schemeClr>
          </a:solidFill>
          <a:ln>
            <a:noFill/>
          </a:ln>
          <a:extLst/>
        </p:spPr>
        <p:txBody>
          <a:bodyPr wrap="none" anchor="ctr"/>
          <a:lstStyle/>
          <a:p>
            <a:pPr>
              <a:defRPr/>
            </a:pPr>
            <a:endParaRPr kumimoji="0" lang="en-US" altLang="ja-JP">
              <a:ea typeface="ＭＳ Ｐゴシック" pitchFamily="50" charset="-128"/>
            </a:endParaRPr>
          </a:p>
        </p:txBody>
      </p:sp>
      <p:sp>
        <p:nvSpPr>
          <p:cNvPr id="5" name="Rectangle 17"/>
          <p:cNvSpPr>
            <a:spLocks noChangeArrowheads="1"/>
          </p:cNvSpPr>
          <p:nvPr/>
        </p:nvSpPr>
        <p:spPr bwMode="gray">
          <a:xfrm flipH="1">
            <a:off x="0" y="3330575"/>
            <a:ext cx="6856413" cy="63500"/>
          </a:xfrm>
          <a:prstGeom prst="rect">
            <a:avLst/>
          </a:prstGeom>
          <a:gradFill rotWithShape="1">
            <a:gsLst>
              <a:gs pos="0">
                <a:schemeClr val="accent1">
                  <a:gamma/>
                  <a:shade val="63529"/>
                  <a:invGamma/>
                </a:schemeClr>
              </a:gs>
              <a:gs pos="100000">
                <a:schemeClr val="accent1"/>
              </a:gs>
            </a:gsLst>
            <a:lin ang="0" scaled="1"/>
          </a:gradFill>
          <a:ln w="9525">
            <a:noFill/>
            <a:miter lim="800000"/>
            <a:headEnd/>
            <a:tailEnd/>
          </a:ln>
          <a:effectLst/>
        </p:spPr>
        <p:txBody>
          <a:bodyPr wrap="none" anchor="ctr"/>
          <a:lstStyle/>
          <a:p>
            <a:pPr>
              <a:defRPr/>
            </a:pPr>
            <a:endParaRPr kumimoji="0" lang="en-US" altLang="ja-JP">
              <a:ea typeface="ＭＳ Ｐゴシック" pitchFamily="50" charset="-128"/>
            </a:endParaRPr>
          </a:p>
        </p:txBody>
      </p:sp>
      <p:sp>
        <p:nvSpPr>
          <p:cNvPr id="6" name="Text Box 23"/>
          <p:cNvSpPr txBox="1">
            <a:spLocks noChangeArrowheads="1"/>
          </p:cNvSpPr>
          <p:nvPr/>
        </p:nvSpPr>
        <p:spPr bwMode="gray">
          <a:xfrm>
            <a:off x="533400" y="6096000"/>
            <a:ext cx="1343025" cy="45720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kumimoji="0" lang="en-US" altLang="ja-JP" sz="2400" b="1">
                <a:solidFill>
                  <a:schemeClr val="tx2"/>
                </a:solidFill>
                <a:latin typeface="Trebuchet MS" pitchFamily="34" charset="0"/>
                <a:ea typeface="ＭＳ Ｐゴシック" pitchFamily="50" charset="-128"/>
              </a:rPr>
              <a:t>L/O/G/O</a:t>
            </a:r>
          </a:p>
        </p:txBody>
      </p:sp>
      <p:grpSp>
        <p:nvGrpSpPr>
          <p:cNvPr id="7" name="Group 25"/>
          <p:cNvGrpSpPr>
            <a:grpSpLocks/>
          </p:cNvGrpSpPr>
          <p:nvPr/>
        </p:nvGrpSpPr>
        <p:grpSpPr bwMode="auto">
          <a:xfrm>
            <a:off x="6532563" y="0"/>
            <a:ext cx="2611437" cy="6862763"/>
            <a:chOff x="4115" y="0"/>
            <a:chExt cx="1645" cy="4323"/>
          </a:xfrm>
        </p:grpSpPr>
        <p:sp>
          <p:nvSpPr>
            <p:cNvPr id="8" name="Freeform 26"/>
            <p:cNvSpPr>
              <a:spLocks/>
            </p:cNvSpPr>
            <p:nvPr/>
          </p:nvSpPr>
          <p:spPr bwMode="gray">
            <a:xfrm>
              <a:off x="4122" y="0"/>
              <a:ext cx="1638" cy="4323"/>
            </a:xfrm>
            <a:custGeom>
              <a:avLst/>
              <a:gdLst/>
              <a:ahLst/>
              <a:cxnLst>
                <a:cxn ang="0">
                  <a:pos x="1638" y="0"/>
                </a:cxn>
                <a:cxn ang="0">
                  <a:pos x="1638" y="4320"/>
                </a:cxn>
                <a:cxn ang="0">
                  <a:pos x="904" y="4323"/>
                </a:cxn>
                <a:cxn ang="0">
                  <a:pos x="0" y="2124"/>
                </a:cxn>
                <a:cxn ang="0">
                  <a:pos x="898" y="0"/>
                </a:cxn>
                <a:cxn ang="0">
                  <a:pos x="1638" y="0"/>
                </a:cxn>
              </a:cxnLst>
              <a:rect l="0" t="0" r="r" b="b"/>
              <a:pathLst>
                <a:path w="1638" h="4323">
                  <a:moveTo>
                    <a:pt x="1638" y="0"/>
                  </a:moveTo>
                  <a:lnTo>
                    <a:pt x="1638" y="4320"/>
                  </a:lnTo>
                  <a:lnTo>
                    <a:pt x="904" y="4323"/>
                  </a:lnTo>
                  <a:lnTo>
                    <a:pt x="0" y="2124"/>
                  </a:lnTo>
                  <a:lnTo>
                    <a:pt x="898" y="0"/>
                  </a:lnTo>
                  <a:lnTo>
                    <a:pt x="1638" y="0"/>
                  </a:lnTo>
                  <a:close/>
                </a:path>
              </a:pathLst>
            </a:custGeom>
            <a:gradFill rotWithShape="1">
              <a:gsLst>
                <a:gs pos="0">
                  <a:schemeClr val="accent1">
                    <a:alpha val="30000"/>
                  </a:schemeClr>
                </a:gs>
                <a:gs pos="100000">
                  <a:schemeClr val="accent1">
                    <a:gamma/>
                    <a:shade val="0"/>
                    <a:invGamma/>
                    <a:alpha val="0"/>
                  </a:schemeClr>
                </a:gs>
              </a:gsLst>
              <a:lin ang="0" scaled="1"/>
            </a:gradFill>
            <a:ln w="9525">
              <a:noFill/>
              <a:round/>
              <a:headEnd/>
              <a:tailEnd/>
            </a:ln>
            <a:effectLst/>
          </p:spPr>
          <p:txBody>
            <a:bodyPr/>
            <a:lstStyle/>
            <a:p>
              <a:pPr>
                <a:defRPr/>
              </a:pPr>
              <a:endParaRPr kumimoji="0" lang="en-US">
                <a:ea typeface="+mn-ea"/>
                <a:cs typeface="+mn-cs"/>
              </a:endParaRPr>
            </a:p>
          </p:txBody>
        </p:sp>
        <p:sp>
          <p:nvSpPr>
            <p:cNvPr id="9" name="Freeform 27"/>
            <p:cNvSpPr>
              <a:spLocks/>
            </p:cNvSpPr>
            <p:nvPr userDrawn="1"/>
          </p:nvSpPr>
          <p:spPr bwMode="gray">
            <a:xfrm>
              <a:off x="4115" y="0"/>
              <a:ext cx="1624" cy="4323"/>
            </a:xfrm>
            <a:custGeom>
              <a:avLst/>
              <a:gdLst/>
              <a:ahLst/>
              <a:cxnLst>
                <a:cxn ang="0">
                  <a:pos x="1624" y="0"/>
                </a:cxn>
                <a:cxn ang="0">
                  <a:pos x="1624" y="4317"/>
                </a:cxn>
                <a:cxn ang="0">
                  <a:pos x="1069" y="4323"/>
                </a:cxn>
                <a:cxn ang="0">
                  <a:pos x="0" y="2133"/>
                </a:cxn>
                <a:cxn ang="0">
                  <a:pos x="1055" y="0"/>
                </a:cxn>
                <a:cxn ang="0">
                  <a:pos x="1624" y="0"/>
                </a:cxn>
              </a:cxnLst>
              <a:rect l="0" t="0" r="r" b="b"/>
              <a:pathLst>
                <a:path w="1624" h="4323">
                  <a:moveTo>
                    <a:pt x="1624" y="0"/>
                  </a:moveTo>
                  <a:lnTo>
                    <a:pt x="1624" y="4317"/>
                  </a:lnTo>
                  <a:lnTo>
                    <a:pt x="1069" y="4323"/>
                  </a:lnTo>
                  <a:lnTo>
                    <a:pt x="0" y="2133"/>
                  </a:lnTo>
                  <a:lnTo>
                    <a:pt x="1055" y="0"/>
                  </a:lnTo>
                  <a:lnTo>
                    <a:pt x="1624" y="0"/>
                  </a:lnTo>
                  <a:close/>
                </a:path>
              </a:pathLst>
            </a:custGeom>
            <a:gradFill rotWithShape="1">
              <a:gsLst>
                <a:gs pos="0">
                  <a:schemeClr val="accent1">
                    <a:alpha val="20000"/>
                  </a:schemeClr>
                </a:gs>
                <a:gs pos="100000">
                  <a:schemeClr val="accent1">
                    <a:gamma/>
                    <a:shade val="0"/>
                    <a:invGamma/>
                    <a:alpha val="0"/>
                  </a:schemeClr>
                </a:gs>
              </a:gsLst>
              <a:lin ang="0" scaled="1"/>
            </a:gradFill>
            <a:ln w="9525" cap="flat" cmpd="sng">
              <a:noFill/>
              <a:prstDash val="solid"/>
              <a:round/>
              <a:headEnd/>
              <a:tailEnd/>
            </a:ln>
            <a:effectLst/>
          </p:spPr>
          <p:txBody>
            <a:bodyPr wrap="none" anchor="ctr"/>
            <a:lstStyle/>
            <a:p>
              <a:pPr>
                <a:defRPr/>
              </a:pPr>
              <a:endParaRPr kumimoji="0" lang="en-US">
                <a:ea typeface="+mn-ea"/>
                <a:cs typeface="+mn-cs"/>
              </a:endParaRPr>
            </a:p>
          </p:txBody>
        </p:sp>
        <p:sp>
          <p:nvSpPr>
            <p:cNvPr id="10" name="AutoShape 28"/>
            <p:cNvSpPr>
              <a:spLocks noChangeArrowheads="1"/>
            </p:cNvSpPr>
            <p:nvPr/>
          </p:nvSpPr>
          <p:spPr bwMode="gray">
            <a:xfrm rot="-5400000">
              <a:off x="2925" y="1293"/>
              <a:ext cx="4032" cy="1638"/>
            </a:xfrm>
            <a:prstGeom prst="triangle">
              <a:avLst>
                <a:gd name="adj" fmla="val 49917"/>
              </a:avLst>
            </a:prstGeom>
            <a:gradFill rotWithShape="1">
              <a:gsLst>
                <a:gs pos="0">
                  <a:srgbClr val="FFFFFF">
                    <a:alpha val="26999"/>
                  </a:srgbClr>
                </a:gs>
                <a:gs pos="100000">
                  <a:srgbClr val="000000">
                    <a:alpha val="0"/>
                  </a:srgbClr>
                </a:gs>
              </a:gsLst>
              <a:lin ang="5400000" scaled="1"/>
            </a:gradFill>
            <a:ln>
              <a:noFill/>
            </a:ln>
            <a:extLst/>
          </p:spPr>
          <p:txBody>
            <a:bodyPr wrap="none" anchor="ctr"/>
            <a:lstStyle/>
            <a:p>
              <a:pPr>
                <a:defRPr/>
              </a:pPr>
              <a:endParaRPr kumimoji="0" lang="en-US" altLang="ja-JP">
                <a:ea typeface="ＭＳ Ｐゴシック" pitchFamily="50" charset="-128"/>
              </a:endParaRPr>
            </a:p>
          </p:txBody>
        </p:sp>
        <p:sp>
          <p:nvSpPr>
            <p:cNvPr id="11" name="AutoShape 29"/>
            <p:cNvSpPr>
              <a:spLocks noChangeArrowheads="1"/>
            </p:cNvSpPr>
            <p:nvPr/>
          </p:nvSpPr>
          <p:spPr bwMode="gray">
            <a:xfrm rot="-5400000">
              <a:off x="4136" y="1352"/>
              <a:ext cx="1632" cy="1616"/>
            </a:xfrm>
            <a:prstGeom prst="triangle">
              <a:avLst>
                <a:gd name="adj" fmla="val 53245"/>
              </a:avLst>
            </a:prstGeom>
            <a:gradFill rotWithShape="1">
              <a:gsLst>
                <a:gs pos="0">
                  <a:srgbClr val="FFFFFF">
                    <a:alpha val="39998"/>
                  </a:srgbClr>
                </a:gs>
                <a:gs pos="100000">
                  <a:srgbClr val="616161">
                    <a:alpha val="0"/>
                  </a:srgbClr>
                </a:gs>
              </a:gsLst>
              <a:lin ang="5400000" scaled="1"/>
            </a:gradFill>
            <a:ln>
              <a:noFill/>
            </a:ln>
            <a:extLst/>
          </p:spPr>
          <p:txBody>
            <a:bodyPr wrap="none" anchor="ctr"/>
            <a:lstStyle/>
            <a:p>
              <a:pPr>
                <a:defRPr/>
              </a:pPr>
              <a:endParaRPr kumimoji="0" lang="en-US" altLang="ja-JP">
                <a:ea typeface="ＭＳ Ｐゴシック" pitchFamily="50" charset="-128"/>
              </a:endParaRPr>
            </a:p>
          </p:txBody>
        </p:sp>
      </p:grpSp>
      <p:pic>
        <p:nvPicPr>
          <p:cNvPr id="12" name="Picture 30" descr="aaa"/>
          <p:cNvPicPr>
            <a:picLocks noChangeAspect="1" noChangeArrowheads="1"/>
          </p:cNvPicPr>
          <p:nvPr/>
        </p:nvPicPr>
        <p:blipFill>
          <a:blip r:embed="rId2"/>
          <a:srcRect/>
          <a:stretch>
            <a:fillRect/>
          </a:stretch>
        </p:blipFill>
        <p:spPr bwMode="gray">
          <a:xfrm>
            <a:off x="5724525" y="2430463"/>
            <a:ext cx="1971675" cy="1868487"/>
          </a:xfrm>
          <a:prstGeom prst="rect">
            <a:avLst/>
          </a:prstGeom>
          <a:noFill/>
          <a:ln w="9525">
            <a:noFill/>
            <a:miter lim="800000"/>
            <a:headEnd/>
            <a:tailEnd/>
          </a:ln>
        </p:spPr>
      </p:pic>
      <p:sp>
        <p:nvSpPr>
          <p:cNvPr id="35858" name="Rectangle 18"/>
          <p:cNvSpPr>
            <a:spLocks noGrp="1" noChangeArrowheads="1"/>
          </p:cNvSpPr>
          <p:nvPr>
            <p:ph type="ctrTitle" sz="quarter"/>
          </p:nvPr>
        </p:nvSpPr>
        <p:spPr>
          <a:xfrm>
            <a:off x="457200" y="1806575"/>
            <a:ext cx="6172200" cy="1470025"/>
          </a:xfrm>
          <a:effectLst>
            <a:outerShdw dist="28398" dir="3806097" algn="ctr" rotWithShape="0">
              <a:srgbClr val="000000">
                <a:alpha val="50000"/>
              </a:srgbClr>
            </a:outerShdw>
          </a:effectLst>
        </p:spPr>
        <p:txBody>
          <a:bodyPr/>
          <a:lstStyle>
            <a:lvl1pPr algn="l">
              <a:defRPr b="1" smtClean="0"/>
            </a:lvl1pPr>
          </a:lstStyle>
          <a:p>
            <a:r>
              <a:rPr lang="en-US" smtClean="0"/>
              <a:t>Click to edit Master title style</a:t>
            </a:r>
          </a:p>
        </p:txBody>
      </p:sp>
      <p:sp>
        <p:nvSpPr>
          <p:cNvPr id="35859" name="Rectangle 19"/>
          <p:cNvSpPr>
            <a:spLocks noGrp="1" noChangeArrowheads="1"/>
          </p:cNvSpPr>
          <p:nvPr>
            <p:ph type="subTitle" sz="quarter" idx="1"/>
          </p:nvPr>
        </p:nvSpPr>
        <p:spPr bwMode="gray">
          <a:xfrm>
            <a:off x="457200" y="3505200"/>
            <a:ext cx="5105400" cy="1066800"/>
          </a:xfrm>
          <a:ln algn="ctr"/>
        </p:spPr>
        <p:txBody>
          <a:bodyPr/>
          <a:lstStyle>
            <a:lvl1pPr marL="0" indent="0" eaLnBrk="1" hangingPunct="1">
              <a:buFontTx/>
              <a:buNone/>
              <a:defRPr sz="1800" smtClean="0"/>
            </a:lvl1pPr>
          </a:lstStyle>
          <a:p>
            <a:r>
              <a:rPr lang="en-US" smtClean="0"/>
              <a:t>Click to edit Master subtitle style</a:t>
            </a:r>
          </a:p>
        </p:txBody>
      </p:sp>
      <p:sp>
        <p:nvSpPr>
          <p:cNvPr id="13" name="Rectangle 20"/>
          <p:cNvSpPr>
            <a:spLocks noGrp="1" noChangeArrowheads="1"/>
          </p:cNvSpPr>
          <p:nvPr>
            <p:ph type="dt" sz="quarter" idx="10"/>
          </p:nvPr>
        </p:nvSpPr>
        <p:spPr bwMode="gray">
          <a:xfrm>
            <a:off x="2057400" y="6245225"/>
            <a:ext cx="2133600" cy="476250"/>
          </a:xfrm>
        </p:spPr>
        <p:txBody>
          <a:bodyPr/>
          <a:lstStyle>
            <a:lvl1pPr>
              <a:defRPr>
                <a:latin typeface="Arial" pitchFamily="34" charset="0"/>
                <a:ea typeface="ＭＳ Ｐゴシック" pitchFamily="50" charset="-128"/>
                <a:cs typeface="Arial" pitchFamily="34" charset="0"/>
              </a:defRPr>
            </a:lvl1pPr>
          </a:lstStyle>
          <a:p>
            <a:pPr>
              <a:defRPr/>
            </a:pPr>
            <a:fld id="{79E4D875-E129-4CF9-AA36-FBEC61983F13}" type="datetime1">
              <a:rPr lang="en-US" altLang="ja-JP"/>
              <a:pPr>
                <a:defRPr/>
              </a:pPr>
              <a:t>2/21/2012</a:t>
            </a:fld>
            <a:endParaRPr lang="en-US" altLang="ja-JP"/>
          </a:p>
        </p:txBody>
      </p:sp>
      <p:sp>
        <p:nvSpPr>
          <p:cNvPr id="14" name="Rectangle 21"/>
          <p:cNvSpPr>
            <a:spLocks noGrp="1" noChangeArrowheads="1"/>
          </p:cNvSpPr>
          <p:nvPr>
            <p:ph type="ftr" sz="quarter" idx="11"/>
          </p:nvPr>
        </p:nvSpPr>
        <p:spPr bwMode="gray">
          <a:xfrm>
            <a:off x="4724400" y="6245225"/>
            <a:ext cx="2895600" cy="476250"/>
          </a:xfrm>
        </p:spPr>
        <p:txBody>
          <a:bodyPr/>
          <a:lstStyle>
            <a:lvl1pPr>
              <a:defRPr>
                <a:ea typeface="ＭＳ Ｐゴシック" pitchFamily="50" charset="-128"/>
              </a:defRPr>
            </a:lvl1pPr>
          </a:lstStyle>
          <a:p>
            <a:pPr>
              <a:defRPr/>
            </a:pPr>
            <a:endParaRPr lang="en-US" altLang="ja-JP"/>
          </a:p>
        </p:txBody>
      </p:sp>
      <p:sp>
        <p:nvSpPr>
          <p:cNvPr id="15" name="Rectangle 22"/>
          <p:cNvSpPr>
            <a:spLocks noGrp="1" noChangeArrowheads="1"/>
          </p:cNvSpPr>
          <p:nvPr>
            <p:ph type="sldNum" sz="quarter" idx="12"/>
          </p:nvPr>
        </p:nvSpPr>
        <p:spPr bwMode="gray">
          <a:xfrm>
            <a:off x="8382000" y="6245225"/>
            <a:ext cx="609600" cy="476250"/>
          </a:xfrm>
        </p:spPr>
        <p:txBody>
          <a:bodyPr/>
          <a:lstStyle>
            <a:lvl1pPr>
              <a:defRPr>
                <a:latin typeface="Arial" pitchFamily="34" charset="0"/>
                <a:ea typeface="ＭＳ Ｐゴシック" pitchFamily="50" charset="-128"/>
                <a:cs typeface="Arial" pitchFamily="34" charset="0"/>
              </a:defRPr>
            </a:lvl1pPr>
          </a:lstStyle>
          <a:p>
            <a:pPr>
              <a:defRPr/>
            </a:pPr>
            <a:fld id="{4111C67A-BB63-4059-BC23-991B854758A2}"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1BEE66B0-C607-4461-920E-43F36B325CC9}" type="datetime1">
              <a:rPr lang="ja-JP" altLang="en-US"/>
              <a:pPr>
                <a:defRPr/>
              </a:pPr>
              <a:t>2012/2/21</a:t>
            </a:fld>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21"/>
          <p:cNvSpPr>
            <a:spLocks noGrp="1" noChangeArrowheads="1"/>
          </p:cNvSpPr>
          <p:nvPr>
            <p:ph type="sldNum" sz="quarter" idx="12"/>
          </p:nvPr>
        </p:nvSpPr>
        <p:spPr>
          <a:ln/>
        </p:spPr>
        <p:txBody>
          <a:bodyPr/>
          <a:lstStyle>
            <a:lvl1pPr>
              <a:defRPr/>
            </a:lvl1pPr>
          </a:lstStyle>
          <a:p>
            <a:pPr>
              <a:defRPr/>
            </a:pPr>
            <a:fld id="{954DB8DC-5970-452E-8F7B-4293E5DB0120}"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28A05FDE-6A39-4D56-A866-FF98E9319F87}" type="datetime1">
              <a:rPr lang="ja-JP" altLang="en-US"/>
              <a:pPr>
                <a:defRPr/>
              </a:pPr>
              <a:t>2012/2/21</a:t>
            </a:fld>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21"/>
          <p:cNvSpPr>
            <a:spLocks noGrp="1" noChangeArrowheads="1"/>
          </p:cNvSpPr>
          <p:nvPr>
            <p:ph type="sldNum" sz="quarter" idx="12"/>
          </p:nvPr>
        </p:nvSpPr>
        <p:spPr>
          <a:ln/>
        </p:spPr>
        <p:txBody>
          <a:bodyPr/>
          <a:lstStyle>
            <a:lvl1pPr>
              <a:defRPr/>
            </a:lvl1pPr>
          </a:lstStyle>
          <a:p>
            <a:pPr>
              <a:defRPr/>
            </a:pPr>
            <a:fld id="{8B877EC3-0D92-4381-A474-FDE8E5FA9D88}"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p>
        </p:txBody>
      </p:sp>
      <p:sp>
        <p:nvSpPr>
          <p:cNvPr id="4" name="Rectangle 19"/>
          <p:cNvSpPr>
            <a:spLocks noGrp="1" noChangeArrowheads="1"/>
          </p:cNvSpPr>
          <p:nvPr>
            <p:ph type="dt" sz="half" idx="10"/>
          </p:nvPr>
        </p:nvSpPr>
        <p:spPr>
          <a:ln/>
        </p:spPr>
        <p:txBody>
          <a:bodyPr/>
          <a:lstStyle>
            <a:lvl1pPr>
              <a:defRPr/>
            </a:lvl1pPr>
          </a:lstStyle>
          <a:p>
            <a:pPr>
              <a:defRPr/>
            </a:pPr>
            <a:fld id="{AF88ECA5-1E6F-4D42-9299-A884873D9DFC}" type="datetime1">
              <a:rPr lang="ja-JP" altLang="en-US"/>
              <a:pPr>
                <a:defRPr/>
              </a:pPr>
              <a:t>2012/2/21</a:t>
            </a:fld>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21"/>
          <p:cNvSpPr>
            <a:spLocks noGrp="1" noChangeArrowheads="1"/>
          </p:cNvSpPr>
          <p:nvPr>
            <p:ph type="sldNum" sz="quarter" idx="12"/>
          </p:nvPr>
        </p:nvSpPr>
        <p:spPr>
          <a:ln/>
        </p:spPr>
        <p:txBody>
          <a:bodyPr/>
          <a:lstStyle>
            <a:lvl1pPr>
              <a:defRPr/>
            </a:lvl1pPr>
          </a:lstStyle>
          <a:p>
            <a:pPr>
              <a:defRPr/>
            </a:pPr>
            <a:fld id="{2C04750B-B6B0-4E38-816B-C679118666BB}"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2E49A51E-1873-4581-A9AF-BB2C0EA14A39}" type="datetime1">
              <a:rPr lang="ja-JP" altLang="en-US"/>
              <a:pPr>
                <a:defRPr/>
              </a:pPr>
              <a:t>2012/2/21</a:t>
            </a:fld>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21"/>
          <p:cNvSpPr>
            <a:spLocks noGrp="1" noChangeArrowheads="1"/>
          </p:cNvSpPr>
          <p:nvPr>
            <p:ph type="sldNum" sz="quarter" idx="12"/>
          </p:nvPr>
        </p:nvSpPr>
        <p:spPr>
          <a:ln/>
        </p:spPr>
        <p:txBody>
          <a:bodyPr/>
          <a:lstStyle>
            <a:lvl1pPr>
              <a:defRPr/>
            </a:lvl1pPr>
          </a:lstStyle>
          <a:p>
            <a:pPr>
              <a:defRPr/>
            </a:pPr>
            <a:fld id="{172ECDE3-0E8F-437B-A09C-15B163A6B45A}"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084B0516-E70F-44D7-BDD7-8C8C814D0CFB}" type="datetime1">
              <a:rPr lang="ja-JP" altLang="en-US"/>
              <a:pPr>
                <a:defRPr/>
              </a:pPr>
              <a:t>2012/2/21</a:t>
            </a:fld>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21"/>
          <p:cNvSpPr>
            <a:spLocks noGrp="1" noChangeArrowheads="1"/>
          </p:cNvSpPr>
          <p:nvPr>
            <p:ph type="sldNum" sz="quarter" idx="12"/>
          </p:nvPr>
        </p:nvSpPr>
        <p:spPr>
          <a:ln/>
        </p:spPr>
        <p:txBody>
          <a:bodyPr/>
          <a:lstStyle>
            <a:lvl1pPr>
              <a:defRPr/>
            </a:lvl1pPr>
          </a:lstStyle>
          <a:p>
            <a:pPr>
              <a:defRPr/>
            </a:pPr>
            <a:fld id="{6172B976-363A-4FB6-B05D-46C1A0614009}"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fld id="{5230DEDE-C08D-4194-86E4-F9482F37ABA1}" type="datetime1">
              <a:rPr lang="ja-JP" altLang="en-US"/>
              <a:pPr>
                <a:defRPr/>
              </a:pPr>
              <a:t>2012/2/21</a:t>
            </a:fld>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21"/>
          <p:cNvSpPr>
            <a:spLocks noGrp="1" noChangeArrowheads="1"/>
          </p:cNvSpPr>
          <p:nvPr>
            <p:ph type="sldNum" sz="quarter" idx="12"/>
          </p:nvPr>
        </p:nvSpPr>
        <p:spPr>
          <a:ln/>
        </p:spPr>
        <p:txBody>
          <a:bodyPr/>
          <a:lstStyle>
            <a:lvl1pPr>
              <a:defRPr/>
            </a:lvl1pPr>
          </a:lstStyle>
          <a:p>
            <a:pPr>
              <a:defRPr/>
            </a:pPr>
            <a:fld id="{ED3AC462-5439-4C2C-A27C-50D5F7E35FC8}"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fld id="{255BEDCE-16B9-46AD-AC16-9196C6A8CBE8}" type="datetime1">
              <a:rPr lang="ja-JP" altLang="en-US"/>
              <a:pPr>
                <a:defRPr/>
              </a:pPr>
              <a:t>2012/2/21</a:t>
            </a:fld>
            <a:endParaRPr lang="en-US" altLang="ja-JP"/>
          </a:p>
        </p:txBody>
      </p:sp>
      <p:sp>
        <p:nvSpPr>
          <p:cNvPr id="8"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21"/>
          <p:cNvSpPr>
            <a:spLocks noGrp="1" noChangeArrowheads="1"/>
          </p:cNvSpPr>
          <p:nvPr>
            <p:ph type="sldNum" sz="quarter" idx="12"/>
          </p:nvPr>
        </p:nvSpPr>
        <p:spPr>
          <a:ln/>
        </p:spPr>
        <p:txBody>
          <a:bodyPr/>
          <a:lstStyle>
            <a:lvl1pPr>
              <a:defRPr/>
            </a:lvl1pPr>
          </a:lstStyle>
          <a:p>
            <a:pPr>
              <a:defRPr/>
            </a:pPr>
            <a:fld id="{D5DE8873-3F0C-41DD-B678-DB76DA22015F}"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fld id="{0F2FC5FB-A5DE-447A-8E52-1FA20BAA7457}" type="datetime1">
              <a:rPr lang="ja-JP" altLang="en-US"/>
              <a:pPr>
                <a:defRPr/>
              </a:pPr>
              <a:t>2012/2/21</a:t>
            </a:fld>
            <a:endParaRPr lang="en-US" altLang="ja-JP"/>
          </a:p>
        </p:txBody>
      </p:sp>
      <p:sp>
        <p:nvSpPr>
          <p:cNvPr id="4"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21"/>
          <p:cNvSpPr>
            <a:spLocks noGrp="1" noChangeArrowheads="1"/>
          </p:cNvSpPr>
          <p:nvPr>
            <p:ph type="sldNum" sz="quarter" idx="12"/>
          </p:nvPr>
        </p:nvSpPr>
        <p:spPr>
          <a:ln/>
        </p:spPr>
        <p:txBody>
          <a:bodyPr/>
          <a:lstStyle>
            <a:lvl1pPr>
              <a:defRPr/>
            </a:lvl1pPr>
          </a:lstStyle>
          <a:p>
            <a:pPr>
              <a:defRPr/>
            </a:pPr>
            <a:fld id="{68D627C2-CC47-4AE8-A223-DC5E0FC07004}"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43C42F3A-1A62-4558-972C-498FF7103089}" type="datetime1">
              <a:rPr lang="ja-JP" altLang="en-US"/>
              <a:pPr>
                <a:defRPr/>
              </a:pPr>
              <a:t>2012/2/21</a:t>
            </a:fld>
            <a:endParaRPr lang="en-US" altLang="ja-JP"/>
          </a:p>
        </p:txBody>
      </p:sp>
      <p:sp>
        <p:nvSpPr>
          <p:cNvPr id="3"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21"/>
          <p:cNvSpPr>
            <a:spLocks noGrp="1" noChangeArrowheads="1"/>
          </p:cNvSpPr>
          <p:nvPr>
            <p:ph type="sldNum" sz="quarter" idx="12"/>
          </p:nvPr>
        </p:nvSpPr>
        <p:spPr>
          <a:ln/>
        </p:spPr>
        <p:txBody>
          <a:bodyPr/>
          <a:lstStyle>
            <a:lvl1pPr>
              <a:defRPr/>
            </a:lvl1pPr>
          </a:lstStyle>
          <a:p>
            <a:pPr>
              <a:defRPr/>
            </a:pPr>
            <a:fld id="{A6068A30-580F-47C5-B1BC-52CA0774F49B}"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F161FAEC-12C8-4FF1-B5A9-2A39BCF0A5B3}" type="datetime1">
              <a:rPr lang="ja-JP" altLang="en-US"/>
              <a:pPr>
                <a:defRPr/>
              </a:pPr>
              <a:t>2012/2/21</a:t>
            </a:fld>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21"/>
          <p:cNvSpPr>
            <a:spLocks noGrp="1" noChangeArrowheads="1"/>
          </p:cNvSpPr>
          <p:nvPr>
            <p:ph type="sldNum" sz="quarter" idx="12"/>
          </p:nvPr>
        </p:nvSpPr>
        <p:spPr>
          <a:ln/>
        </p:spPr>
        <p:txBody>
          <a:bodyPr/>
          <a:lstStyle>
            <a:lvl1pPr>
              <a:defRPr/>
            </a:lvl1pPr>
          </a:lstStyle>
          <a:p>
            <a:pPr>
              <a:defRPr/>
            </a:pPr>
            <a:fld id="{CFBFD550-149D-4361-949A-02AA90C64C03}"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782116B5-ED18-428D-964E-E2CA2197BF7E}" type="datetime1">
              <a:rPr lang="ja-JP" altLang="en-US"/>
              <a:pPr>
                <a:defRPr/>
              </a:pPr>
              <a:t>2012/2/21</a:t>
            </a:fld>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21"/>
          <p:cNvSpPr>
            <a:spLocks noGrp="1" noChangeArrowheads="1"/>
          </p:cNvSpPr>
          <p:nvPr>
            <p:ph type="sldNum" sz="quarter" idx="12"/>
          </p:nvPr>
        </p:nvSpPr>
        <p:spPr>
          <a:ln/>
        </p:spPr>
        <p:txBody>
          <a:bodyPr/>
          <a:lstStyle>
            <a:lvl1pPr>
              <a:defRPr/>
            </a:lvl1pPr>
          </a:lstStyle>
          <a:p>
            <a:pPr>
              <a:defRPr/>
            </a:pPr>
            <a:fld id="{BB6A91DF-B42B-48E6-BB89-9C7614DC6DE6}"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invGray">
          <a:xfrm>
            <a:off x="0" y="1066800"/>
            <a:ext cx="9144000" cy="1828800"/>
          </a:xfrm>
          <a:prstGeom prst="rect">
            <a:avLst/>
          </a:prstGeom>
          <a:gradFill rotWithShape="1">
            <a:gsLst>
              <a:gs pos="0">
                <a:schemeClr val="bg1">
                  <a:alpha val="50000"/>
                </a:schemeClr>
              </a:gs>
              <a:gs pos="100000">
                <a:schemeClr val="bg1">
                  <a:gamma/>
                  <a:shade val="0"/>
                  <a:invGamma/>
                  <a:alpha val="0"/>
                </a:schemeClr>
              </a:gs>
            </a:gsLst>
            <a:path path="rect">
              <a:fillToRect l="100000" b="100000"/>
            </a:path>
          </a:gradFill>
          <a:ln w="9525" algn="ctr">
            <a:noFill/>
            <a:miter lim="800000"/>
            <a:headEnd/>
            <a:tailEnd/>
          </a:ln>
          <a:effectLst/>
        </p:spPr>
        <p:txBody>
          <a:bodyPr wrap="none" anchor="ctr"/>
          <a:lstStyle/>
          <a:p>
            <a:pPr>
              <a:defRPr/>
            </a:pPr>
            <a:endParaRPr kumimoji="0" lang="ja-JP" altLang="en-US"/>
          </a:p>
        </p:txBody>
      </p:sp>
      <p:sp>
        <p:nvSpPr>
          <p:cNvPr id="3089" name="Rectangle 17"/>
          <p:cNvSpPr>
            <a:spLocks noChangeArrowheads="1"/>
          </p:cNvSpPr>
          <p:nvPr/>
        </p:nvSpPr>
        <p:spPr bwMode="gray">
          <a:xfrm>
            <a:off x="0" y="0"/>
            <a:ext cx="9144000" cy="1144588"/>
          </a:xfrm>
          <a:prstGeom prst="rect">
            <a:avLst/>
          </a:prstGeom>
          <a:gradFill rotWithShape="1">
            <a:gsLst>
              <a:gs pos="0">
                <a:schemeClr val="bg1">
                  <a:gamma/>
                  <a:shade val="40000"/>
                  <a:invGamma/>
                  <a:alpha val="60001"/>
                </a:schemeClr>
              </a:gs>
              <a:gs pos="100000">
                <a:schemeClr val="bg1"/>
              </a:gs>
            </a:gsLst>
            <a:lin ang="18900000" scaled="1"/>
          </a:gradFill>
          <a:ln w="9525" algn="ctr">
            <a:noFill/>
            <a:miter lim="800000"/>
            <a:headEnd/>
            <a:tailEnd/>
          </a:ln>
          <a:effectLst/>
        </p:spPr>
        <p:txBody>
          <a:bodyPr wrap="none" anchor="ctr"/>
          <a:lstStyle/>
          <a:p>
            <a:pPr>
              <a:defRPr/>
            </a:pPr>
            <a:endParaRPr kumimoji="0" lang="ja-JP" altLang="en-US"/>
          </a:p>
        </p:txBody>
      </p:sp>
      <p:sp>
        <p:nvSpPr>
          <p:cNvPr id="1028" name="Rectangle 1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091" name="Rectangle 1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cs typeface="Arial" charset="0"/>
              </a:defRPr>
            </a:lvl1pPr>
          </a:lstStyle>
          <a:p>
            <a:pPr>
              <a:defRPr/>
            </a:pPr>
            <a:fld id="{EB553C0F-8CA7-494A-9361-F31BEC34B0B8}" type="datetime1">
              <a:rPr lang="ja-JP" altLang="en-US"/>
              <a:pPr>
                <a:defRPr/>
              </a:pPr>
              <a:t>2012/2/21</a:t>
            </a:fld>
            <a:endParaRPr lang="en-US" altLang="ja-JP"/>
          </a:p>
        </p:txBody>
      </p:sp>
      <p:sp>
        <p:nvSpPr>
          <p:cNvPr id="3092" name="Rectangle 2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cs typeface="Arial" charset="0"/>
              </a:defRPr>
            </a:lvl1pPr>
          </a:lstStyle>
          <a:p>
            <a:pPr>
              <a:defRPr/>
            </a:pPr>
            <a:endParaRPr lang="ja-JP" altLang="en-US"/>
          </a:p>
        </p:txBody>
      </p:sp>
      <p:sp>
        <p:nvSpPr>
          <p:cNvPr id="3093" name="Rectangle 2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cs typeface="Arial" charset="0"/>
              </a:defRPr>
            </a:lvl1pPr>
          </a:lstStyle>
          <a:p>
            <a:pPr>
              <a:defRPr/>
            </a:pPr>
            <a:fld id="{84C87C93-041B-47CD-9D9B-318CF879D3B4}" type="slidenum">
              <a:rPr lang="ja-JP" altLang="en-US"/>
              <a:pPr>
                <a:defRPr/>
              </a:pPr>
              <a:t>‹#›</a:t>
            </a:fld>
            <a:endParaRPr lang="en-US" altLang="ja-JP"/>
          </a:p>
        </p:txBody>
      </p:sp>
      <p:sp>
        <p:nvSpPr>
          <p:cNvPr id="1032" name="Rectangle 22"/>
          <p:cNvSpPr>
            <a:spLocks noGrp="1" noChangeArrowheads="1"/>
          </p:cNvSpPr>
          <p:nvPr>
            <p:ph type="title"/>
          </p:nvPr>
        </p:nvSpPr>
        <p:spPr bwMode="white">
          <a:xfrm>
            <a:off x="914400" y="76200"/>
            <a:ext cx="7543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grpSp>
        <p:nvGrpSpPr>
          <p:cNvPr id="1033" name="Group 23"/>
          <p:cNvGrpSpPr>
            <a:grpSpLocks/>
          </p:cNvGrpSpPr>
          <p:nvPr/>
        </p:nvGrpSpPr>
        <p:grpSpPr bwMode="auto">
          <a:xfrm>
            <a:off x="-4763" y="0"/>
            <a:ext cx="1181101" cy="3357563"/>
            <a:chOff x="-3" y="0"/>
            <a:chExt cx="744" cy="2115"/>
          </a:xfrm>
        </p:grpSpPr>
        <p:sp>
          <p:nvSpPr>
            <p:cNvPr id="3096" name="Freeform 24"/>
            <p:cNvSpPr>
              <a:spLocks/>
            </p:cNvSpPr>
            <p:nvPr userDrawn="1"/>
          </p:nvSpPr>
          <p:spPr bwMode="blackGray">
            <a:xfrm>
              <a:off x="-3" y="0"/>
              <a:ext cx="567" cy="2115"/>
            </a:xfrm>
            <a:custGeom>
              <a:avLst/>
              <a:gdLst/>
              <a:ahLst/>
              <a:cxnLst>
                <a:cxn ang="0">
                  <a:pos x="3" y="0"/>
                </a:cxn>
                <a:cxn ang="0">
                  <a:pos x="3" y="1487"/>
                </a:cxn>
                <a:cxn ang="0">
                  <a:pos x="0" y="2115"/>
                </a:cxn>
                <a:cxn ang="0">
                  <a:pos x="567" y="731"/>
                </a:cxn>
                <a:cxn ang="0">
                  <a:pos x="258" y="0"/>
                </a:cxn>
                <a:cxn ang="0">
                  <a:pos x="3" y="0"/>
                </a:cxn>
              </a:cxnLst>
              <a:rect l="0" t="0" r="r" b="b"/>
              <a:pathLst>
                <a:path w="567" h="2115">
                  <a:moveTo>
                    <a:pt x="3" y="0"/>
                  </a:moveTo>
                  <a:lnTo>
                    <a:pt x="3" y="1487"/>
                  </a:lnTo>
                  <a:lnTo>
                    <a:pt x="0" y="2115"/>
                  </a:lnTo>
                  <a:lnTo>
                    <a:pt x="567" y="731"/>
                  </a:lnTo>
                  <a:lnTo>
                    <a:pt x="258" y="0"/>
                  </a:lnTo>
                  <a:lnTo>
                    <a:pt x="3" y="0"/>
                  </a:lnTo>
                  <a:close/>
                </a:path>
              </a:pathLst>
            </a:custGeom>
            <a:gradFill rotWithShape="1">
              <a:gsLst>
                <a:gs pos="0">
                  <a:schemeClr val="accent1">
                    <a:alpha val="30000"/>
                  </a:schemeClr>
                </a:gs>
                <a:gs pos="100000">
                  <a:schemeClr val="accent1">
                    <a:gamma/>
                    <a:tint val="0"/>
                    <a:invGamma/>
                    <a:alpha val="0"/>
                  </a:schemeClr>
                </a:gs>
              </a:gsLst>
              <a:lin ang="5400000" scaled="1"/>
            </a:gradFill>
            <a:ln w="9525">
              <a:noFill/>
              <a:round/>
              <a:headEnd/>
              <a:tailEnd/>
            </a:ln>
            <a:effectLst/>
          </p:spPr>
          <p:txBody>
            <a:bodyPr/>
            <a:lstStyle/>
            <a:p>
              <a:pPr>
                <a:defRPr/>
              </a:pPr>
              <a:endParaRPr kumimoji="0" lang="en-US">
                <a:ea typeface="+mn-ea"/>
                <a:cs typeface="+mn-cs"/>
              </a:endParaRPr>
            </a:p>
          </p:txBody>
        </p:sp>
        <p:sp>
          <p:nvSpPr>
            <p:cNvPr id="3097" name="Freeform 25"/>
            <p:cNvSpPr>
              <a:spLocks/>
            </p:cNvSpPr>
            <p:nvPr userDrawn="1"/>
          </p:nvSpPr>
          <p:spPr bwMode="blackGray">
            <a:xfrm>
              <a:off x="0" y="0"/>
              <a:ext cx="567" cy="1893"/>
            </a:xfrm>
            <a:custGeom>
              <a:avLst/>
              <a:gdLst/>
              <a:ahLst/>
              <a:cxnLst>
                <a:cxn ang="0">
                  <a:pos x="8" y="0"/>
                </a:cxn>
                <a:cxn ang="0">
                  <a:pos x="8" y="1486"/>
                </a:cxn>
                <a:cxn ang="0">
                  <a:pos x="0" y="1893"/>
                </a:cxn>
                <a:cxn ang="0">
                  <a:pos x="567" y="734"/>
                </a:cxn>
                <a:cxn ang="0">
                  <a:pos x="204" y="0"/>
                </a:cxn>
                <a:cxn ang="0">
                  <a:pos x="8" y="0"/>
                </a:cxn>
              </a:cxnLst>
              <a:rect l="0" t="0" r="r" b="b"/>
              <a:pathLst>
                <a:path w="567" h="1893">
                  <a:moveTo>
                    <a:pt x="8" y="0"/>
                  </a:moveTo>
                  <a:lnTo>
                    <a:pt x="8" y="1486"/>
                  </a:lnTo>
                  <a:lnTo>
                    <a:pt x="0" y="1893"/>
                  </a:lnTo>
                  <a:lnTo>
                    <a:pt x="567" y="734"/>
                  </a:lnTo>
                  <a:lnTo>
                    <a:pt x="204" y="0"/>
                  </a:lnTo>
                  <a:lnTo>
                    <a:pt x="8" y="0"/>
                  </a:lnTo>
                  <a:close/>
                </a:path>
              </a:pathLst>
            </a:custGeom>
            <a:gradFill rotWithShape="1">
              <a:gsLst>
                <a:gs pos="0">
                  <a:schemeClr val="accent1">
                    <a:alpha val="20000"/>
                  </a:schemeClr>
                </a:gs>
                <a:gs pos="100000">
                  <a:schemeClr val="accent1">
                    <a:gamma/>
                    <a:tint val="0"/>
                    <a:invGamma/>
                    <a:alpha val="0"/>
                  </a:schemeClr>
                </a:gs>
              </a:gsLst>
              <a:lin ang="5400000" scaled="1"/>
            </a:gradFill>
            <a:ln w="9525" cap="flat" cmpd="sng">
              <a:noFill/>
              <a:prstDash val="solid"/>
              <a:round/>
              <a:headEnd/>
              <a:tailEnd/>
            </a:ln>
            <a:effectLst/>
          </p:spPr>
          <p:txBody>
            <a:bodyPr wrap="none" anchor="ctr"/>
            <a:lstStyle/>
            <a:p>
              <a:pPr>
                <a:defRPr/>
              </a:pPr>
              <a:endParaRPr kumimoji="0" lang="en-US">
                <a:ea typeface="+mn-ea"/>
                <a:cs typeface="+mn-cs"/>
              </a:endParaRPr>
            </a:p>
          </p:txBody>
        </p:sp>
        <p:sp>
          <p:nvSpPr>
            <p:cNvPr id="3098" name="AutoShape 26"/>
            <p:cNvSpPr>
              <a:spLocks noChangeArrowheads="1"/>
            </p:cNvSpPr>
            <p:nvPr userDrawn="1"/>
          </p:nvSpPr>
          <p:spPr bwMode="blackGray">
            <a:xfrm rot="5400000" flipH="1">
              <a:off x="-412" y="445"/>
              <a:ext cx="1388" cy="564"/>
            </a:xfrm>
            <a:prstGeom prst="triangle">
              <a:avLst>
                <a:gd name="adj" fmla="val 49917"/>
              </a:avLst>
            </a:prstGeom>
            <a:gradFill rotWithShape="1">
              <a:gsLst>
                <a:gs pos="0">
                  <a:schemeClr val="accent1">
                    <a:alpha val="25000"/>
                  </a:schemeClr>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kumimoji="0" lang="ja-JP" altLang="en-US"/>
            </a:p>
          </p:txBody>
        </p:sp>
        <p:sp>
          <p:nvSpPr>
            <p:cNvPr id="3099" name="AutoShape 27"/>
            <p:cNvSpPr>
              <a:spLocks noChangeArrowheads="1"/>
            </p:cNvSpPr>
            <p:nvPr userDrawn="1"/>
          </p:nvSpPr>
          <p:spPr bwMode="blackGray">
            <a:xfrm rot="5400000" flipH="1">
              <a:off x="-3" y="466"/>
              <a:ext cx="561" cy="556"/>
            </a:xfrm>
            <a:prstGeom prst="triangle">
              <a:avLst>
                <a:gd name="adj" fmla="val 53245"/>
              </a:avLst>
            </a:prstGeom>
            <a:gradFill rotWithShape="1">
              <a:gsLst>
                <a:gs pos="0">
                  <a:schemeClr val="tx2">
                    <a:alpha val="39999"/>
                  </a:schemeClr>
                </a:gs>
                <a:gs pos="100000">
                  <a:schemeClr val="tx2">
                    <a:gamma/>
                    <a:tint val="0"/>
                    <a:invGamma/>
                    <a:alpha val="0"/>
                  </a:schemeClr>
                </a:gs>
              </a:gsLst>
              <a:lin ang="5400000" scaled="1"/>
            </a:gradFill>
            <a:ln w="9525">
              <a:noFill/>
              <a:miter lim="800000"/>
              <a:headEnd/>
              <a:tailEnd/>
            </a:ln>
            <a:effectLst/>
          </p:spPr>
          <p:txBody>
            <a:bodyPr wrap="none" anchor="ctr"/>
            <a:lstStyle/>
            <a:p>
              <a:pPr>
                <a:defRPr/>
              </a:pPr>
              <a:endParaRPr kumimoji="0" lang="ja-JP" altLang="en-US"/>
            </a:p>
          </p:txBody>
        </p:sp>
        <p:pic>
          <p:nvPicPr>
            <p:cNvPr id="1040" name="Picture 28" descr="aaa"/>
            <p:cNvPicPr>
              <a:picLocks noChangeAspect="1" noChangeArrowheads="1"/>
            </p:cNvPicPr>
            <p:nvPr userDrawn="1"/>
          </p:nvPicPr>
          <p:blipFill>
            <a:blip r:embed="rId14"/>
            <a:srcRect/>
            <a:stretch>
              <a:fillRect/>
            </a:stretch>
          </p:blipFill>
          <p:spPr bwMode="blackGray">
            <a:xfrm flipH="1">
              <a:off x="314" y="503"/>
              <a:ext cx="427" cy="405"/>
            </a:xfrm>
            <a:prstGeom prst="rect">
              <a:avLst/>
            </a:prstGeom>
            <a:noFill/>
            <a:ln w="9525">
              <a:noFill/>
              <a:miter lim="800000"/>
              <a:headEnd/>
              <a:tailEnd/>
            </a:ln>
          </p:spPr>
        </p:pic>
      </p:grpSp>
      <p:sp>
        <p:nvSpPr>
          <p:cNvPr id="3101" name="Rectangle 29"/>
          <p:cNvSpPr>
            <a:spLocks noChangeArrowheads="1"/>
          </p:cNvSpPr>
          <p:nvPr/>
        </p:nvSpPr>
        <p:spPr bwMode="gray">
          <a:xfrm>
            <a:off x="838200" y="1114425"/>
            <a:ext cx="8305800" cy="36513"/>
          </a:xfrm>
          <a:prstGeom prst="rect">
            <a:avLst/>
          </a:prstGeom>
          <a:gradFill rotWithShape="1">
            <a:gsLst>
              <a:gs pos="0">
                <a:schemeClr val="accent1">
                  <a:gamma/>
                  <a:tint val="0"/>
                  <a:invGamma/>
                  <a:alpha val="80000"/>
                </a:schemeClr>
              </a:gs>
              <a:gs pos="100000">
                <a:schemeClr val="accent1"/>
              </a:gs>
            </a:gsLst>
            <a:lin ang="0" scaled="1"/>
          </a:gradFill>
          <a:ln w="9525">
            <a:noFill/>
            <a:miter lim="800000"/>
            <a:headEnd/>
            <a:tailEnd/>
          </a:ln>
          <a:effectLst/>
        </p:spPr>
        <p:txBody>
          <a:bodyPr wrap="none" anchor="ctr"/>
          <a:lstStyle/>
          <a:p>
            <a:pPr>
              <a:defRPr/>
            </a:pPr>
            <a:endParaRPr kumimoji="0" lang="ja-JP" altLang="en-US"/>
          </a:p>
        </p:txBody>
      </p:sp>
      <p:pic>
        <p:nvPicPr>
          <p:cNvPr id="1035" name="図 16"/>
          <p:cNvPicPr>
            <a:picLocks noChangeAspect="1"/>
          </p:cNvPicPr>
          <p:nvPr userDrawn="1"/>
        </p:nvPicPr>
        <p:blipFill>
          <a:blip r:embed="rId15"/>
          <a:srcRect r="72026"/>
          <a:stretch>
            <a:fillRect/>
          </a:stretch>
        </p:blipFill>
        <p:spPr bwMode="auto">
          <a:xfrm>
            <a:off x="8534400" y="103188"/>
            <a:ext cx="522288" cy="4810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www.tepco.co.jp/en/news/110311/indexold-e.html"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gif"/><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17.wmf"/><Relationship Id="rId12" Type="http://schemas.openxmlformats.org/officeDocument/2006/relationships/image" Target="../media/image22.wmf"/><Relationship Id="rId17" Type="http://schemas.openxmlformats.org/officeDocument/2006/relationships/image" Target="../media/image5.gif"/><Relationship Id="rId2" Type="http://schemas.openxmlformats.org/officeDocument/2006/relationships/notesSlide" Target="../notesSlides/notesSlide6.xml"/><Relationship Id="rId16" Type="http://schemas.openxmlformats.org/officeDocument/2006/relationships/image" Target="../media/image26.wmf"/><Relationship Id="rId1" Type="http://schemas.openxmlformats.org/officeDocument/2006/relationships/slideLayout" Target="../slideLayouts/slideLayout4.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image" Target="../media/image4.png"/><Relationship Id="rId9" Type="http://schemas.openxmlformats.org/officeDocument/2006/relationships/image" Target="../media/image19.wmf"/><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533400" y="6096000"/>
            <a:ext cx="1600200" cy="457200"/>
          </a:xfrm>
          <a:prstGeom prst="rect">
            <a:avLst/>
          </a:prstGeom>
          <a:solidFill>
            <a:schemeClr val="bg2"/>
          </a:solidFill>
          <a:ln w="9525" algn="ctr">
            <a:solidFill>
              <a:schemeClr val="bg2"/>
            </a:solidFill>
            <a:round/>
            <a:headEnd/>
            <a:tailEnd/>
          </a:ln>
        </p:spPr>
        <p:txBody>
          <a:bodyPr/>
          <a:lstStyle/>
          <a:p>
            <a:endParaRPr kumimoji="0" lang="ja-JP" altLang="ja-JP"/>
          </a:p>
        </p:txBody>
      </p:sp>
      <p:sp>
        <p:nvSpPr>
          <p:cNvPr id="3075" name="Rectangle 2"/>
          <p:cNvSpPr>
            <a:spLocks noGrp="1" noChangeArrowheads="1"/>
          </p:cNvSpPr>
          <p:nvPr>
            <p:ph type="ctrTitle"/>
          </p:nvPr>
        </p:nvSpPr>
        <p:spPr>
          <a:xfrm>
            <a:off x="457200" y="2286000"/>
            <a:ext cx="7010400" cy="1470025"/>
          </a:xfrm>
        </p:spPr>
        <p:txBody>
          <a:bodyPr/>
          <a:lstStyle/>
          <a:p>
            <a:pPr eaLnBrk="1" hangingPunct="1">
              <a:defRPr/>
            </a:pPr>
            <a:r>
              <a:rPr lang="en-US" altLang="ja-JP" sz="3600">
                <a:latin typeface="Tahoma" pitchFamily="34" charset="0"/>
                <a:ea typeface="ＭＳ Ｐゴシック" pitchFamily="50" charset="-128"/>
                <a:cs typeface="Tahoma" pitchFamily="34" charset="0"/>
              </a:rPr>
              <a:t>Rebuilding from the Great East Japan Earthquake: </a:t>
            </a:r>
            <a:br>
              <a:rPr lang="en-US" altLang="ja-JP" sz="3600">
                <a:latin typeface="Tahoma" pitchFamily="34" charset="0"/>
                <a:ea typeface="ＭＳ Ｐゴシック" pitchFamily="50" charset="-128"/>
                <a:cs typeface="Tahoma" pitchFamily="34" charset="0"/>
              </a:rPr>
            </a:br>
            <a:r>
              <a:rPr lang="en-US" altLang="ja-JP" sz="3600">
                <a:latin typeface="Tahoma" pitchFamily="34" charset="0"/>
                <a:ea typeface="ＭＳ Ｐゴシック" pitchFamily="50" charset="-128"/>
                <a:cs typeface="Tahoma" pitchFamily="34" charset="0"/>
              </a:rPr>
              <a:t>The Role of Sustainability Science</a:t>
            </a:r>
            <a:br>
              <a:rPr lang="en-US" altLang="ja-JP" sz="3600">
                <a:latin typeface="Tahoma" pitchFamily="34" charset="0"/>
                <a:ea typeface="ＭＳ Ｐゴシック" pitchFamily="50" charset="-128"/>
                <a:cs typeface="Tahoma" pitchFamily="34" charset="0"/>
              </a:rPr>
            </a:br>
            <a:r>
              <a:rPr lang="en-US" altLang="ja-JP" sz="5400">
                <a:latin typeface="Tahoma" pitchFamily="34" charset="0"/>
                <a:ea typeface="ＭＳ Ｐゴシック" pitchFamily="50" charset="-128"/>
                <a:cs typeface="Tahoma" pitchFamily="34" charset="0"/>
              </a:rPr>
              <a:t/>
            </a:r>
            <a:br>
              <a:rPr lang="en-US" altLang="ja-JP" sz="5400">
                <a:latin typeface="Tahoma" pitchFamily="34" charset="0"/>
                <a:ea typeface="ＭＳ Ｐゴシック" pitchFamily="50" charset="-128"/>
                <a:cs typeface="Tahoma" pitchFamily="34" charset="0"/>
              </a:rPr>
            </a:br>
            <a:endParaRPr lang="en-US" altLang="ja-JP" sz="5400">
              <a:solidFill>
                <a:schemeClr val="tx1"/>
              </a:solidFill>
              <a:latin typeface="Tahoma" pitchFamily="34" charset="0"/>
              <a:ea typeface="ＭＳ Ｐゴシック" pitchFamily="50" charset="-128"/>
              <a:cs typeface="Tahoma" pitchFamily="34" charset="0"/>
            </a:endParaRPr>
          </a:p>
        </p:txBody>
      </p:sp>
      <p:sp>
        <p:nvSpPr>
          <p:cNvPr id="16387" name="Rectangle 3"/>
          <p:cNvSpPr>
            <a:spLocks noGrp="1" noChangeArrowheads="1"/>
          </p:cNvSpPr>
          <p:nvPr>
            <p:ph type="subTitle" idx="1"/>
          </p:nvPr>
        </p:nvSpPr>
        <p:spPr>
          <a:xfrm>
            <a:off x="228600" y="3657600"/>
            <a:ext cx="7162800" cy="2286000"/>
          </a:xfrm>
          <a:ln/>
        </p:spPr>
        <p:txBody>
          <a:bodyPr/>
          <a:lstStyle/>
          <a:p>
            <a:r>
              <a:rPr lang="en-US" altLang="ja-JP" sz="2400">
                <a:latin typeface="Tahoma" pitchFamily="34" charset="0"/>
                <a:ea typeface="ＭＳ Ｐゴシック" charset="-128"/>
                <a:cs typeface="Tahoma" pitchFamily="34" charset="0"/>
              </a:rPr>
              <a:t>Kazuhiko Takeuchi</a:t>
            </a:r>
          </a:p>
          <a:p>
            <a:r>
              <a:rPr lang="en-US" altLang="ja-JP" sz="2400">
                <a:latin typeface="Tahoma" pitchFamily="34" charset="0"/>
                <a:ea typeface="ＭＳ Ｐゴシック" charset="-128"/>
                <a:cs typeface="Tahoma" pitchFamily="34" charset="0"/>
              </a:rPr>
              <a:t>Deputy Executive Director and Professor, IR3S, </a:t>
            </a:r>
          </a:p>
          <a:p>
            <a:r>
              <a:rPr lang="en-US" altLang="ja-JP" sz="2400">
                <a:latin typeface="Tahoma" pitchFamily="34" charset="0"/>
                <a:ea typeface="ＭＳ Ｐゴシック" charset="-128"/>
                <a:cs typeface="Tahoma" pitchFamily="34" charset="0"/>
              </a:rPr>
              <a:t>The University of Tokyo</a:t>
            </a:r>
          </a:p>
          <a:p>
            <a:r>
              <a:rPr lang="en-US" altLang="ja-JP" sz="2400">
                <a:latin typeface="Tahoma" pitchFamily="34" charset="0"/>
                <a:ea typeface="ＭＳ Ｐゴシック" charset="-128"/>
                <a:cs typeface="Tahoma" pitchFamily="34" charset="0"/>
              </a:rPr>
              <a:t>Vice-Rector and Director, United Nations University Institute for Sustainability and Peace</a:t>
            </a:r>
            <a:endParaRPr lang="en-US" altLang="ja-JP">
              <a:ea typeface="ＭＳ Ｐゴシック" charset="-128"/>
              <a:cs typeface="Tahoma" pitchFamily="34" charset="0"/>
            </a:endParaRPr>
          </a:p>
        </p:txBody>
      </p:sp>
      <p:sp>
        <p:nvSpPr>
          <p:cNvPr id="36869" name="Rectangle 5"/>
          <p:cNvSpPr>
            <a:spLocks noChangeArrowheads="1"/>
          </p:cNvSpPr>
          <p:nvPr/>
        </p:nvSpPr>
        <p:spPr bwMode="auto">
          <a:xfrm>
            <a:off x="2971800" y="0"/>
            <a:ext cx="6172200" cy="1138238"/>
          </a:xfrm>
          <a:prstGeom prst="rect">
            <a:avLst/>
          </a:prstGeom>
          <a:noFill/>
          <a:ln w="9525" cap="flat" cmpd="sng" algn="ctr">
            <a:noFill/>
            <a:prstDash val="solid"/>
            <a:miter lim="800000"/>
            <a:headEnd type="none" w="med" len="med"/>
            <a:tailEnd type="none" w="med" len="med"/>
          </a:ln>
          <a:effectLst>
            <a:prstShdw prst="shdw17" dist="17961" dir="2700000">
              <a:schemeClr val="folHlink">
                <a:gamma/>
                <a:shade val="60000"/>
                <a:invGamma/>
              </a:schemeClr>
            </a:prstShdw>
          </a:effectLst>
        </p:spPr>
        <p:txBody>
          <a:bodyPr anchor="ctr">
            <a:spAutoFit/>
          </a:bodyPr>
          <a:lstStyle/>
          <a:p>
            <a:pPr>
              <a:defRPr/>
            </a:pPr>
            <a:r>
              <a:rPr kumimoji="0" lang="en-US" altLang="ja-JP" sz="2400" dirty="0">
                <a:latin typeface="Tahoma" pitchFamily="34" charset="0"/>
                <a:ea typeface="ＭＳ Ｐゴシック" pitchFamily="50" charset="-128"/>
                <a:cs typeface="Tahoma" pitchFamily="34" charset="0"/>
              </a:rPr>
              <a:t>ICSS 2012 : Sustainability Science in Action</a:t>
            </a:r>
          </a:p>
          <a:p>
            <a:pPr>
              <a:defRPr/>
            </a:pPr>
            <a:endParaRPr kumimoji="0" lang="en-US" altLang="ja-JP" sz="2400" dirty="0">
              <a:latin typeface="Tahoma" pitchFamily="34" charset="0"/>
              <a:ea typeface="ＭＳ Ｐゴシック" pitchFamily="50" charset="-128"/>
              <a:cs typeface="Tahoma" pitchFamily="34" charset="0"/>
            </a:endParaRPr>
          </a:p>
          <a:p>
            <a:pPr eaLnBrk="0" hangingPunct="0">
              <a:defRPr/>
            </a:pPr>
            <a:endParaRPr kumimoji="0" lang="en-US" altLang="ja-JP" sz="2000" dirty="0">
              <a:latin typeface="Tahoma" pitchFamily="34" charset="0"/>
              <a:ea typeface="ＭＳ Ｐゴシック" pitchFamily="50" charset="-128"/>
              <a:cs typeface="Tahoma" pitchFamily="34" charset="0"/>
            </a:endParaRPr>
          </a:p>
        </p:txBody>
      </p:sp>
      <p:pic>
        <p:nvPicPr>
          <p:cNvPr id="16389" name="Picture 1" descr="G:\IR3Sロゴ英語透明.gif"/>
          <p:cNvPicPr>
            <a:picLocks noChangeAspect="1" noChangeArrowheads="1"/>
          </p:cNvPicPr>
          <p:nvPr/>
        </p:nvPicPr>
        <p:blipFill>
          <a:blip r:embed="rId3"/>
          <a:srcRect/>
          <a:stretch>
            <a:fillRect/>
          </a:stretch>
        </p:blipFill>
        <p:spPr bwMode="auto">
          <a:xfrm>
            <a:off x="8001000" y="6248400"/>
            <a:ext cx="912813" cy="519113"/>
          </a:xfrm>
          <a:prstGeom prst="rect">
            <a:avLst/>
          </a:prstGeom>
          <a:noFill/>
          <a:ln w="9525">
            <a:noFill/>
            <a:miter lim="800000"/>
            <a:headEnd/>
            <a:tailEnd/>
          </a:ln>
        </p:spPr>
      </p:pic>
      <p:sp>
        <p:nvSpPr>
          <p:cNvPr id="16390" name="Rectangle 10"/>
          <p:cNvSpPr>
            <a:spLocks noChangeArrowheads="1"/>
          </p:cNvSpPr>
          <p:nvPr/>
        </p:nvSpPr>
        <p:spPr bwMode="auto">
          <a:xfrm>
            <a:off x="4419600" y="457200"/>
            <a:ext cx="4572000" cy="646113"/>
          </a:xfrm>
          <a:prstGeom prst="rect">
            <a:avLst/>
          </a:prstGeom>
          <a:noFill/>
          <a:ln w="9525">
            <a:noFill/>
            <a:miter lim="800000"/>
            <a:headEnd/>
            <a:tailEnd/>
          </a:ln>
        </p:spPr>
        <p:txBody>
          <a:bodyPr>
            <a:spAutoFit/>
          </a:bodyPr>
          <a:lstStyle/>
          <a:p>
            <a:pPr algn="r"/>
            <a:r>
              <a:rPr kumimoji="0" lang="en-US" altLang="ja-JP">
                <a:latin typeface="Tahoma" pitchFamily="34" charset="0"/>
                <a:cs typeface="Tahoma" pitchFamily="34" charset="0"/>
              </a:rPr>
              <a:t>February 21, 2012</a:t>
            </a:r>
          </a:p>
          <a:p>
            <a:pPr algn="r"/>
            <a:r>
              <a:rPr kumimoji="0" lang="en-US" altLang="ja-JP">
                <a:latin typeface="Tahoma" pitchFamily="34" charset="0"/>
                <a:cs typeface="Tahoma" pitchFamily="34" charset="0"/>
              </a:rPr>
              <a:t>Arizona State University, Tempe, Arizona</a:t>
            </a:r>
          </a:p>
        </p:txBody>
      </p:sp>
      <p:pic>
        <p:nvPicPr>
          <p:cNvPr id="16391" name="図 5"/>
          <p:cNvPicPr>
            <a:picLocks noChangeAspect="1"/>
          </p:cNvPicPr>
          <p:nvPr/>
        </p:nvPicPr>
        <p:blipFill>
          <a:blip r:embed="rId4"/>
          <a:srcRect r="72026"/>
          <a:stretch>
            <a:fillRect/>
          </a:stretch>
        </p:blipFill>
        <p:spPr bwMode="auto">
          <a:xfrm>
            <a:off x="7308850" y="6324600"/>
            <a:ext cx="522288" cy="481013"/>
          </a:xfrm>
          <a:prstGeom prst="rect">
            <a:avLst/>
          </a:prstGeom>
          <a:noFill/>
          <a:ln w="9525">
            <a:noFill/>
            <a:miter lim="800000"/>
            <a:headEnd/>
            <a:tailEnd/>
          </a:ln>
        </p:spPr>
      </p:pic>
      <p:pic>
        <p:nvPicPr>
          <p:cNvPr id="16392" name="図 11"/>
          <p:cNvPicPr>
            <a:picLocks noChangeAspect="1"/>
          </p:cNvPicPr>
          <p:nvPr/>
        </p:nvPicPr>
        <p:blipFill>
          <a:blip r:embed="rId5">
            <a:clrChange>
              <a:clrFrom>
                <a:srgbClr val="FFFFFF"/>
              </a:clrFrom>
              <a:clrTo>
                <a:srgbClr val="FFFFFF">
                  <a:alpha val="0"/>
                </a:srgbClr>
              </a:clrTo>
            </a:clrChange>
          </a:blip>
          <a:srcRect r="56049"/>
          <a:stretch>
            <a:fillRect/>
          </a:stretch>
        </p:blipFill>
        <p:spPr bwMode="auto">
          <a:xfrm>
            <a:off x="287338" y="5940425"/>
            <a:ext cx="981075"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57200" y="2035175"/>
            <a:ext cx="6172200" cy="1089025"/>
          </a:xfrm>
        </p:spPr>
        <p:txBody>
          <a:bodyPr/>
          <a:lstStyle/>
          <a:p>
            <a:pPr eaLnBrk="1" hangingPunct="1">
              <a:defRPr/>
            </a:pPr>
            <a:r>
              <a:rPr lang="en-US" altLang="ja-JP" sz="5800">
                <a:ea typeface="ＭＳ Ｐゴシック" pitchFamily="50" charset="-128"/>
              </a:rPr>
              <a:t>Thank You!</a:t>
            </a:r>
          </a:p>
        </p:txBody>
      </p:sp>
      <p:sp>
        <p:nvSpPr>
          <p:cNvPr id="34818" name="Rectangle 5"/>
          <p:cNvSpPr>
            <a:spLocks noChangeArrowheads="1"/>
          </p:cNvSpPr>
          <p:nvPr/>
        </p:nvSpPr>
        <p:spPr bwMode="auto">
          <a:xfrm>
            <a:off x="381000" y="6019800"/>
            <a:ext cx="1828800" cy="533400"/>
          </a:xfrm>
          <a:prstGeom prst="rect">
            <a:avLst/>
          </a:prstGeom>
          <a:solidFill>
            <a:schemeClr val="bg2"/>
          </a:solidFill>
          <a:ln w="9525" algn="ctr">
            <a:solidFill>
              <a:schemeClr val="bg2"/>
            </a:solidFill>
            <a:round/>
            <a:headEnd/>
            <a:tailEnd/>
          </a:ln>
        </p:spPr>
        <p:txBody>
          <a:bodyPr/>
          <a:lstStyle/>
          <a:p>
            <a:endParaRPr kumimoji="0" lang="ja-JP" altLang="en-US"/>
          </a:p>
        </p:txBody>
      </p:sp>
      <p:pic>
        <p:nvPicPr>
          <p:cNvPr id="34819" name="Picture 1" descr="G:\IR3Sロゴ英語透明.gif"/>
          <p:cNvPicPr>
            <a:picLocks noChangeAspect="1" noChangeArrowheads="1"/>
          </p:cNvPicPr>
          <p:nvPr/>
        </p:nvPicPr>
        <p:blipFill>
          <a:blip r:embed="rId3"/>
          <a:srcRect/>
          <a:stretch>
            <a:fillRect/>
          </a:stretch>
        </p:blipFill>
        <p:spPr bwMode="auto">
          <a:xfrm>
            <a:off x="8001000" y="6172200"/>
            <a:ext cx="912813" cy="519113"/>
          </a:xfrm>
          <a:prstGeom prst="rect">
            <a:avLst/>
          </a:prstGeom>
          <a:noFill/>
          <a:ln w="9525">
            <a:noFill/>
            <a:miter lim="800000"/>
            <a:headEnd/>
            <a:tailEnd/>
          </a:ln>
        </p:spPr>
      </p:pic>
      <p:pic>
        <p:nvPicPr>
          <p:cNvPr id="34820" name="図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81000" y="304800"/>
            <a:ext cx="1739900" cy="593725"/>
          </a:xfrm>
          <a:prstGeom prst="rect">
            <a:avLst/>
          </a:prstGeom>
          <a:noFill/>
          <a:ln w="9525">
            <a:noFill/>
            <a:miter lim="800000"/>
            <a:headEnd/>
            <a:tailEnd/>
          </a:ln>
        </p:spPr>
      </p:pic>
      <p:pic>
        <p:nvPicPr>
          <p:cNvPr id="34821" name="図 7"/>
          <p:cNvPicPr>
            <a:picLocks noChangeAspect="1"/>
          </p:cNvPicPr>
          <p:nvPr/>
        </p:nvPicPr>
        <p:blipFill>
          <a:blip r:embed="rId5"/>
          <a:srcRect r="72026"/>
          <a:stretch>
            <a:fillRect/>
          </a:stretch>
        </p:blipFill>
        <p:spPr bwMode="auto">
          <a:xfrm>
            <a:off x="7308850" y="6324600"/>
            <a:ext cx="522288" cy="48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495800" y="2057400"/>
            <a:ext cx="2209800"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26" name="Oval 25"/>
          <p:cNvSpPr/>
          <p:nvPr/>
        </p:nvSpPr>
        <p:spPr>
          <a:xfrm>
            <a:off x="4724400" y="2286000"/>
            <a:ext cx="1676400" cy="304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18435" name="Title 1"/>
          <p:cNvSpPr>
            <a:spLocks noGrp="1"/>
          </p:cNvSpPr>
          <p:nvPr>
            <p:ph type="title"/>
          </p:nvPr>
        </p:nvSpPr>
        <p:spPr>
          <a:xfrm>
            <a:off x="685800" y="457200"/>
            <a:ext cx="7772400" cy="990600"/>
          </a:xfrm>
        </p:spPr>
        <p:txBody>
          <a:bodyPr/>
          <a:lstStyle/>
          <a:p>
            <a:r>
              <a:rPr lang="en-US" altLang="ja-JP" sz="3600" smtClean="0">
                <a:latin typeface="Tahoma" pitchFamily="34" charset="0"/>
                <a:ea typeface="ＭＳ Ｐゴシック" charset="-128"/>
                <a:cs typeface="Tahoma" pitchFamily="34" charset="0"/>
              </a:rPr>
              <a:t>Sustainability Science in Action</a:t>
            </a:r>
            <a:br>
              <a:rPr lang="en-US" altLang="ja-JP" sz="3600" smtClean="0">
                <a:latin typeface="Tahoma" pitchFamily="34" charset="0"/>
                <a:ea typeface="ＭＳ Ｐゴシック" charset="-128"/>
                <a:cs typeface="Tahoma" pitchFamily="34" charset="0"/>
              </a:rPr>
            </a:br>
            <a:endParaRPr lang="en-US" altLang="ja-JP" sz="3600" smtClean="0">
              <a:latin typeface="Tahoma" pitchFamily="34" charset="0"/>
              <a:ea typeface="ＭＳ Ｐゴシック" charset="-128"/>
              <a:cs typeface="Tahoma" pitchFamily="34" charset="0"/>
            </a:endParaRPr>
          </a:p>
        </p:txBody>
      </p:sp>
      <p:sp>
        <p:nvSpPr>
          <p:cNvPr id="18436" name="Content Placeholder 4"/>
          <p:cNvSpPr>
            <a:spLocks noGrp="1"/>
          </p:cNvSpPr>
          <p:nvPr>
            <p:ph sz="half" idx="1"/>
          </p:nvPr>
        </p:nvSpPr>
        <p:spPr>
          <a:xfrm>
            <a:off x="152400" y="1295400"/>
            <a:ext cx="4343400" cy="5181600"/>
          </a:xfrm>
        </p:spPr>
        <p:txBody>
          <a:bodyPr/>
          <a:lstStyle/>
          <a:p>
            <a:r>
              <a:rPr lang="en-US" altLang="ja-JP" sz="1600" dirty="0" smtClean="0">
                <a:ea typeface="ＭＳ Ｐゴシック" charset="-128"/>
              </a:rPr>
              <a:t>Sustainability science is an integrative discipline that produces comprehensive, high-level understanding of complex, </a:t>
            </a:r>
            <a:r>
              <a:rPr lang="ja-JP" altLang="en-US" sz="1600" dirty="0" smtClean="0">
                <a:ea typeface="ＭＳ Ｐゴシック" charset="-128"/>
              </a:rPr>
              <a:t>　</a:t>
            </a:r>
            <a:r>
              <a:rPr lang="en-US" altLang="ja-JP" sz="1600" dirty="0" smtClean="0">
                <a:ea typeface="ＭＳ Ｐゴシック" charset="-128"/>
              </a:rPr>
              <a:t>long-term global issues. </a:t>
            </a:r>
            <a:endParaRPr lang="en-US" altLang="ja-JP" sz="1600" dirty="0" smtClean="0">
              <a:solidFill>
                <a:srgbClr val="FF0000"/>
              </a:solidFill>
              <a:ea typeface="ＭＳ Ｐゴシック" charset="-128"/>
            </a:endParaRPr>
          </a:p>
          <a:p>
            <a:r>
              <a:rPr lang="en-US" altLang="ja-JP" sz="1600" dirty="0" smtClean="0">
                <a:ea typeface="ＭＳ Ｐゴシック" charset="-128"/>
              </a:rPr>
              <a:t>Resolving these issues requires action: sustainability science and the establishment of sustainable societies are mutually dependent.</a:t>
            </a:r>
          </a:p>
          <a:p>
            <a:r>
              <a:rPr lang="en-US" altLang="ja-JP" sz="1600" dirty="0" smtClean="0">
                <a:ea typeface="ＭＳ Ｐゴシック" charset="-128"/>
              </a:rPr>
              <a:t>Sustainability science is an academic discipline whose growth will depend on new forms of scientific and social assessment that supplement peer review.</a:t>
            </a:r>
          </a:p>
          <a:p>
            <a:r>
              <a:rPr lang="en-US" altLang="ja-JP" sz="1600" dirty="0" smtClean="0">
                <a:ea typeface="ＭＳ Ｐゴシック" charset="-128"/>
              </a:rPr>
              <a:t>Action at IR3S focuses on the integration of low-carbon, resource-circulating, and nature-harmonious societies as a step toward creating sustainable societies.</a:t>
            </a:r>
          </a:p>
          <a:p>
            <a:r>
              <a:rPr lang="en-US" altLang="ja-JP" sz="1600" dirty="0" smtClean="0">
                <a:ea typeface="ＭＳ Ｐゴシック" charset="-128"/>
              </a:rPr>
              <a:t>IR3S also seeks to provide integrative methods of resolving the serious issues that confront Japan in the 21st Century, such as its decreasing and ageing population.</a:t>
            </a:r>
          </a:p>
        </p:txBody>
      </p:sp>
      <p:sp>
        <p:nvSpPr>
          <p:cNvPr id="18437" name="Slide Number Placeholder 3"/>
          <p:cNvSpPr>
            <a:spLocks noGrp="1"/>
          </p:cNvSpPr>
          <p:nvPr>
            <p:ph type="sldNum" sz="quarter" idx="12"/>
          </p:nvPr>
        </p:nvSpPr>
        <p:spPr>
          <a:xfrm>
            <a:off x="2667000" y="6381750"/>
            <a:ext cx="2133600" cy="476250"/>
          </a:xfrm>
          <a:noFill/>
        </p:spPr>
        <p:txBody>
          <a:bodyPr/>
          <a:lstStyle/>
          <a:p>
            <a:fld id="{7E6F4044-525A-4384-8F2D-BF906B1F31AA}" type="slidenum">
              <a:rPr lang="ja-JP" altLang="en-US" smtClean="0"/>
              <a:pPr/>
              <a:t>2</a:t>
            </a:fld>
            <a:endParaRPr lang="en-US" altLang="ja-JP" smtClean="0"/>
          </a:p>
        </p:txBody>
      </p:sp>
      <p:grpSp>
        <p:nvGrpSpPr>
          <p:cNvPr id="18438" name="Group 15"/>
          <p:cNvGrpSpPr>
            <a:grpSpLocks/>
          </p:cNvGrpSpPr>
          <p:nvPr/>
        </p:nvGrpSpPr>
        <p:grpSpPr bwMode="auto">
          <a:xfrm>
            <a:off x="4343400" y="4191000"/>
            <a:ext cx="4572000" cy="2514600"/>
            <a:chOff x="4498383" y="3963126"/>
            <a:chExt cx="4417017" cy="2589850"/>
          </a:xfrm>
        </p:grpSpPr>
        <p:grpSp>
          <p:nvGrpSpPr>
            <p:cNvPr id="18463" name="Group 7"/>
            <p:cNvGrpSpPr>
              <a:grpSpLocks/>
            </p:cNvGrpSpPr>
            <p:nvPr/>
          </p:nvGrpSpPr>
          <p:grpSpPr bwMode="auto">
            <a:xfrm>
              <a:off x="4572000" y="3963126"/>
              <a:ext cx="4343400" cy="2589850"/>
              <a:chOff x="507617" y="772942"/>
              <a:chExt cx="8303008" cy="5048184"/>
            </a:xfrm>
          </p:grpSpPr>
          <p:sp>
            <p:nvSpPr>
              <p:cNvPr id="9" name="正方形/長方形 32"/>
              <p:cNvSpPr/>
              <p:nvPr/>
            </p:nvSpPr>
            <p:spPr>
              <a:xfrm>
                <a:off x="507617" y="772942"/>
                <a:ext cx="8303008" cy="5048184"/>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a typeface="ＭＳ Ｐゴシック" charset="-128"/>
                  <a:cs typeface="Arial" charset="0"/>
                </a:endParaRPr>
              </a:p>
            </p:txBody>
          </p:sp>
          <p:sp>
            <p:nvSpPr>
              <p:cNvPr id="10" name="角丸四角形 36"/>
              <p:cNvSpPr/>
              <p:nvPr/>
            </p:nvSpPr>
            <p:spPr>
              <a:xfrm>
                <a:off x="660073" y="903609"/>
                <a:ext cx="7907209" cy="723445"/>
              </a:xfrm>
              <a:prstGeom prst="roundRect">
                <a:avLst/>
              </a:prstGeom>
              <a:solidFill>
                <a:schemeClr val="accent5">
                  <a:lumMod val="75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ja-JP" altLang="en-US" sz="1400">
                  <a:solidFill>
                    <a:srgbClr val="FFFFFF"/>
                  </a:solidFill>
                  <a:ea typeface="ＭＳ Ｐゴシック" charset="-128"/>
                  <a:cs typeface="Arial" charset="0"/>
                </a:endParaRPr>
              </a:p>
            </p:txBody>
          </p:sp>
          <p:sp>
            <p:nvSpPr>
              <p:cNvPr id="13" name="円/楕円 34"/>
              <p:cNvSpPr/>
              <p:nvPr/>
            </p:nvSpPr>
            <p:spPr>
              <a:xfrm>
                <a:off x="648346" y="1748159"/>
                <a:ext cx="3849524" cy="2237263"/>
              </a:xfrm>
              <a:prstGeom prst="ellipse">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b="1">
                    <a:solidFill>
                      <a:schemeClr val="bg2"/>
                    </a:solidFill>
                    <a:latin typeface="Tahoma" pitchFamily="34" charset="0"/>
                    <a:ea typeface="ＭＳ Ｐゴシック" charset="-128"/>
                    <a:cs typeface="Tahoma" pitchFamily="34" charset="0"/>
                  </a:rPr>
                  <a:t>Low-Carbon Society</a:t>
                </a:r>
                <a:r>
                  <a:rPr lang="en-US" altLang="ja-JP" sz="1400" b="1">
                    <a:solidFill>
                      <a:schemeClr val="bg2"/>
                    </a:solidFill>
                    <a:latin typeface="Tahoma" pitchFamily="34" charset="0"/>
                    <a:ea typeface="ＭＳ Ｐゴシック" charset="-128"/>
                    <a:cs typeface="Tahoma" pitchFamily="34" charset="0"/>
                  </a:rPr>
                  <a:t> </a:t>
                </a:r>
              </a:p>
              <a:p>
                <a:pPr algn="ctr">
                  <a:defRPr/>
                </a:pPr>
                <a:r>
                  <a:rPr kumimoji="0" lang="en-US" altLang="ja-JP" sz="1000">
                    <a:solidFill>
                      <a:srgbClr val="FFFFFF"/>
                    </a:solidFill>
                    <a:latin typeface="Tahoma" pitchFamily="34" charset="0"/>
                    <a:ea typeface="ＭＳ Ｐゴシック" charset="-128"/>
                    <a:cs typeface="Tahoma" pitchFamily="34" charset="0"/>
                  </a:rPr>
                  <a:t>Dramatic Reduction in CO2 Emissions</a:t>
                </a:r>
                <a:endParaRPr lang="ja-JP" altLang="en-US" sz="1000">
                  <a:solidFill>
                    <a:srgbClr val="FFFFFF"/>
                  </a:solidFill>
                  <a:latin typeface="Tahoma" pitchFamily="34" charset="0"/>
                  <a:ea typeface="ＭＳ ゴシック" pitchFamily="49" charset="-128"/>
                  <a:cs typeface="Tahoma" pitchFamily="34" charset="0"/>
                </a:endParaRPr>
              </a:p>
            </p:txBody>
          </p:sp>
          <p:sp>
            <p:nvSpPr>
              <p:cNvPr id="14" name="円/楕円 35"/>
              <p:cNvSpPr/>
              <p:nvPr/>
            </p:nvSpPr>
            <p:spPr>
              <a:xfrm>
                <a:off x="4729485" y="1843769"/>
                <a:ext cx="3940411" cy="2141654"/>
              </a:xfrm>
              <a:prstGeom prst="ellipse">
                <a:avLst/>
              </a:prstGeom>
              <a:solidFill>
                <a:schemeClr val="accent5">
                  <a:lumMod val="50000"/>
                </a:schemeClr>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en-US" altLang="ja-JP" sz="1200" b="1">
                    <a:solidFill>
                      <a:schemeClr val="bg2"/>
                    </a:solidFill>
                    <a:latin typeface="Tahoma" pitchFamily="34" charset="0"/>
                    <a:ea typeface="ＭＳ Ｐゴシック" charset="-128"/>
                    <a:cs typeface="Tahoma" pitchFamily="34" charset="0"/>
                  </a:rPr>
                  <a:t>Resource-circulating Society</a:t>
                </a:r>
              </a:p>
              <a:p>
                <a:pPr algn="ctr">
                  <a:defRPr/>
                </a:pPr>
                <a:r>
                  <a:rPr lang="en-US" altLang="ja-JP" sz="1000">
                    <a:solidFill>
                      <a:srgbClr val="FFFFFF"/>
                    </a:solidFill>
                    <a:latin typeface="Tahoma" pitchFamily="34" charset="0"/>
                    <a:ea typeface="ＭＳ Ｐゴシック" charset="-128"/>
                    <a:cs typeface="Tahoma" pitchFamily="34" charset="0"/>
                  </a:rPr>
                  <a:t>Integration of Production and Recycling</a:t>
                </a:r>
                <a:endParaRPr lang="ja-JP" altLang="en-US" sz="1000">
                  <a:solidFill>
                    <a:srgbClr val="FFFFFF"/>
                  </a:solidFill>
                  <a:latin typeface="Tahoma" pitchFamily="34" charset="0"/>
                  <a:ea typeface="ＭＳ ゴシック" pitchFamily="49" charset="-128"/>
                  <a:cs typeface="Tahoma" pitchFamily="34" charset="0"/>
                </a:endParaRPr>
              </a:p>
            </p:txBody>
          </p:sp>
          <p:sp>
            <p:nvSpPr>
              <p:cNvPr id="11" name="右矢印 39"/>
              <p:cNvSpPr/>
              <p:nvPr/>
            </p:nvSpPr>
            <p:spPr>
              <a:xfrm rot="16200000">
                <a:off x="3724313" y="1767837"/>
                <a:ext cx="1893069" cy="1477654"/>
              </a:xfrm>
              <a:prstGeom prst="rightArrow">
                <a:avLst>
                  <a:gd name="adj1" fmla="val 63889"/>
                  <a:gd name="adj2" fmla="val 3194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a typeface="ＭＳ Ｐゴシック" charset="-128"/>
                  <a:cs typeface="Arial" charset="0"/>
                </a:endParaRPr>
              </a:p>
            </p:txBody>
          </p:sp>
          <p:sp>
            <p:nvSpPr>
              <p:cNvPr id="12" name="円/楕円 33"/>
              <p:cNvSpPr/>
              <p:nvPr/>
            </p:nvSpPr>
            <p:spPr>
              <a:xfrm>
                <a:off x="2477822" y="3373522"/>
                <a:ext cx="4081140" cy="2399801"/>
              </a:xfrm>
              <a:prstGeom prst="ellipse">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ja-JP" sz="1200" b="1" dirty="0">
                    <a:solidFill>
                      <a:schemeClr val="bg2"/>
                    </a:solidFill>
                    <a:latin typeface="Tahoma" pitchFamily="34" charset="0"/>
                    <a:ea typeface="Tahoma" pitchFamily="34" charset="0"/>
                    <a:cs typeface="Tahoma" pitchFamily="34" charset="0"/>
                  </a:rPr>
                  <a:t>A Society in Harmony with Nature</a:t>
                </a:r>
              </a:p>
              <a:p>
                <a:pPr algn="ctr">
                  <a:defRPr/>
                </a:pPr>
                <a:r>
                  <a:rPr kumimoji="0" lang="en-US" altLang="ja-JP" sz="1050" dirty="0">
                    <a:latin typeface="Tahoma" pitchFamily="34" charset="0"/>
                    <a:ea typeface="Tahoma" pitchFamily="34" charset="0"/>
                    <a:cs typeface="Tahoma" pitchFamily="34" charset="0"/>
                  </a:rPr>
                  <a:t>Promotion of rich biota and healthy forestry and agriculture</a:t>
                </a:r>
                <a:endParaRPr lang="ja-JP" altLang="en-US" sz="1050" dirty="0">
                  <a:latin typeface="Tahoma" pitchFamily="34" charset="0"/>
                  <a:ea typeface="ＭＳ ゴシック" pitchFamily="49" charset="-128"/>
                  <a:cs typeface="Tahoma" pitchFamily="34" charset="0"/>
                </a:endParaRPr>
              </a:p>
            </p:txBody>
          </p:sp>
        </p:grpSp>
        <p:sp>
          <p:nvSpPr>
            <p:cNvPr id="18464" name="Rectangle 14"/>
            <p:cNvSpPr>
              <a:spLocks noChangeArrowheads="1"/>
            </p:cNvSpPr>
            <p:nvPr/>
          </p:nvSpPr>
          <p:spPr bwMode="auto">
            <a:xfrm>
              <a:off x="4498383" y="4030349"/>
              <a:ext cx="4343400" cy="378451"/>
            </a:xfrm>
            <a:prstGeom prst="rect">
              <a:avLst/>
            </a:prstGeom>
            <a:noFill/>
            <a:ln w="9525">
              <a:noFill/>
              <a:miter lim="800000"/>
              <a:headEnd/>
              <a:tailEnd/>
            </a:ln>
          </p:spPr>
          <p:txBody>
            <a:bodyPr>
              <a:spAutoFit/>
            </a:bodyPr>
            <a:lstStyle/>
            <a:p>
              <a:pPr algn="ctr"/>
              <a:r>
                <a:rPr lang="en-US" altLang="ja-JP" sz="2000" b="1">
                  <a:solidFill>
                    <a:schemeClr val="bg2"/>
                  </a:solidFill>
                  <a:latin typeface="Tahoma" pitchFamily="34" charset="0"/>
                  <a:cs typeface="Tahoma" pitchFamily="34" charset="0"/>
                </a:rPr>
                <a:t>A Sustainable Society</a:t>
              </a:r>
              <a:endParaRPr lang="ja-JP" altLang="en-US" sz="2000" b="1">
                <a:solidFill>
                  <a:schemeClr val="bg2"/>
                </a:solidFill>
                <a:latin typeface="Tahoma" pitchFamily="34" charset="0"/>
                <a:ea typeface="ＭＳ ゴシック" pitchFamily="49" charset="-128"/>
                <a:cs typeface="Tahoma" pitchFamily="34" charset="0"/>
              </a:endParaRPr>
            </a:p>
          </p:txBody>
        </p:sp>
      </p:grpSp>
      <p:sp>
        <p:nvSpPr>
          <p:cNvPr id="17" name="Rounded Rectangle 16"/>
          <p:cNvSpPr/>
          <p:nvPr/>
        </p:nvSpPr>
        <p:spPr>
          <a:xfrm>
            <a:off x="4419600" y="1143000"/>
            <a:ext cx="4572000" cy="2514600"/>
          </a:xfrm>
          <a:prstGeom prst="roundRect">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21" name="Rounded Rectangle 20"/>
          <p:cNvSpPr/>
          <p:nvPr/>
        </p:nvSpPr>
        <p:spPr>
          <a:xfrm>
            <a:off x="6705600" y="1752600"/>
            <a:ext cx="2209800" cy="1447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27" name="Oval 26"/>
          <p:cNvSpPr/>
          <p:nvPr/>
        </p:nvSpPr>
        <p:spPr>
          <a:xfrm>
            <a:off x="6934200" y="2057400"/>
            <a:ext cx="1752600" cy="304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29" name="Rounded Rectangle 28"/>
          <p:cNvSpPr/>
          <p:nvPr/>
        </p:nvSpPr>
        <p:spPr>
          <a:xfrm>
            <a:off x="7086600" y="2362200"/>
            <a:ext cx="1600200" cy="762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18443" name="Rectangle 29"/>
          <p:cNvSpPr>
            <a:spLocks noChangeArrowheads="1"/>
          </p:cNvSpPr>
          <p:nvPr/>
        </p:nvSpPr>
        <p:spPr bwMode="auto">
          <a:xfrm>
            <a:off x="6934200" y="2298700"/>
            <a:ext cx="1905000" cy="825500"/>
          </a:xfrm>
          <a:prstGeom prst="rect">
            <a:avLst/>
          </a:prstGeom>
          <a:noFill/>
          <a:ln w="9525">
            <a:noFill/>
            <a:miter lim="800000"/>
            <a:headEnd/>
            <a:tailEnd/>
          </a:ln>
        </p:spPr>
        <p:txBody>
          <a:bodyPr>
            <a:spAutoFit/>
          </a:bodyPr>
          <a:lstStyle/>
          <a:p>
            <a:pPr algn="ctr"/>
            <a:r>
              <a:rPr kumimoji="0" lang="en-US" altLang="ja-JP" sz="1600">
                <a:solidFill>
                  <a:srgbClr val="648020"/>
                </a:solidFill>
                <a:latin typeface="Tahoma" pitchFamily="34" charset="0"/>
                <a:cs typeface="Tahoma" pitchFamily="34" charset="0"/>
              </a:rPr>
              <a:t>Various </a:t>
            </a:r>
          </a:p>
          <a:p>
            <a:pPr algn="ctr"/>
            <a:r>
              <a:rPr kumimoji="0" lang="en-US" altLang="ja-JP" sz="1600">
                <a:solidFill>
                  <a:srgbClr val="648020"/>
                </a:solidFill>
                <a:latin typeface="Tahoma" pitchFamily="34" charset="0"/>
                <a:cs typeface="Tahoma" pitchFamily="34" charset="0"/>
              </a:rPr>
              <a:t>Industrial</a:t>
            </a:r>
          </a:p>
          <a:p>
            <a:pPr algn="ctr"/>
            <a:r>
              <a:rPr kumimoji="0" lang="en-US" altLang="ja-JP" sz="1600">
                <a:solidFill>
                  <a:srgbClr val="648020"/>
                </a:solidFill>
                <a:latin typeface="Tahoma" pitchFamily="34" charset="0"/>
                <a:cs typeface="Tahoma" pitchFamily="34" charset="0"/>
              </a:rPr>
              <a:t>Sectors</a:t>
            </a:r>
          </a:p>
        </p:txBody>
      </p:sp>
      <p:sp>
        <p:nvSpPr>
          <p:cNvPr id="18444" name="TextBox 17"/>
          <p:cNvSpPr txBox="1">
            <a:spLocks noChangeArrowheads="1"/>
          </p:cNvSpPr>
          <p:nvPr/>
        </p:nvSpPr>
        <p:spPr bwMode="auto">
          <a:xfrm>
            <a:off x="7086600" y="2025650"/>
            <a:ext cx="1447800" cy="336550"/>
          </a:xfrm>
          <a:prstGeom prst="rect">
            <a:avLst/>
          </a:prstGeom>
          <a:noFill/>
          <a:ln w="9525">
            <a:noFill/>
            <a:miter lim="800000"/>
            <a:headEnd/>
            <a:tailEnd/>
          </a:ln>
        </p:spPr>
        <p:txBody>
          <a:bodyPr>
            <a:spAutoFit/>
          </a:bodyPr>
          <a:lstStyle/>
          <a:p>
            <a:pPr algn="ctr"/>
            <a:r>
              <a:rPr kumimoji="0" lang="en-US" altLang="ja-JP" sz="1600">
                <a:latin typeface="Tahoma" pitchFamily="34" charset="0"/>
                <a:cs typeface="Tahoma" pitchFamily="34" charset="0"/>
              </a:rPr>
              <a:t>Symbiosis</a:t>
            </a:r>
          </a:p>
        </p:txBody>
      </p:sp>
      <p:sp>
        <p:nvSpPr>
          <p:cNvPr id="40" name="U-Turn Arrow 39"/>
          <p:cNvSpPr/>
          <p:nvPr/>
        </p:nvSpPr>
        <p:spPr>
          <a:xfrm rot="10800000">
            <a:off x="5410200" y="3200400"/>
            <a:ext cx="2590800" cy="381000"/>
          </a:xfrm>
          <a:prstGeom prst="uturnArrow">
            <a:avLst>
              <a:gd name="adj1" fmla="val 31514"/>
              <a:gd name="adj2" fmla="val 25000"/>
              <a:gd name="adj3" fmla="val 23629"/>
              <a:gd name="adj4" fmla="val 43750"/>
              <a:gd name="adj5" fmla="val 9248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schemeClr val="tx1"/>
              </a:solidFill>
            </a:endParaRPr>
          </a:p>
        </p:txBody>
      </p:sp>
      <p:sp>
        <p:nvSpPr>
          <p:cNvPr id="18446" name="TextBox 18"/>
          <p:cNvSpPr txBox="1">
            <a:spLocks noChangeArrowheads="1"/>
          </p:cNvSpPr>
          <p:nvPr/>
        </p:nvSpPr>
        <p:spPr bwMode="auto">
          <a:xfrm>
            <a:off x="4419600" y="3200400"/>
            <a:ext cx="4430713" cy="400050"/>
          </a:xfrm>
          <a:prstGeom prst="rect">
            <a:avLst/>
          </a:prstGeom>
          <a:noFill/>
          <a:ln w="9525">
            <a:noFill/>
            <a:miter lim="800000"/>
            <a:headEnd/>
            <a:tailEnd/>
          </a:ln>
        </p:spPr>
        <p:txBody>
          <a:bodyPr>
            <a:spAutoFit/>
          </a:bodyPr>
          <a:lstStyle/>
          <a:p>
            <a:r>
              <a:rPr kumimoji="0" lang="en-US" altLang="ja-JP" sz="2000" b="1">
                <a:solidFill>
                  <a:schemeClr val="bg2"/>
                </a:solidFill>
                <a:latin typeface="Tahoma" pitchFamily="34" charset="0"/>
                <a:cs typeface="Tahoma" pitchFamily="34" charset="0"/>
              </a:rPr>
              <a:t>Evaluating Sustainability Science</a:t>
            </a:r>
          </a:p>
        </p:txBody>
      </p:sp>
      <p:sp>
        <p:nvSpPr>
          <p:cNvPr id="18" name="U-Turn Arrow 17"/>
          <p:cNvSpPr/>
          <p:nvPr/>
        </p:nvSpPr>
        <p:spPr>
          <a:xfrm>
            <a:off x="5334000" y="1295400"/>
            <a:ext cx="2590800" cy="457200"/>
          </a:xfrm>
          <a:prstGeom prst="uturnArrow">
            <a:avLst>
              <a:gd name="adj1" fmla="val 25000"/>
              <a:gd name="adj2" fmla="val 25000"/>
              <a:gd name="adj3" fmla="val 28429"/>
              <a:gd name="adj4" fmla="val 43750"/>
              <a:gd name="adj5" fmla="val 9728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schemeClr val="tx1"/>
              </a:solidFill>
            </a:endParaRPr>
          </a:p>
        </p:txBody>
      </p:sp>
      <p:sp>
        <p:nvSpPr>
          <p:cNvPr id="18448" name="TextBox 13"/>
          <p:cNvSpPr txBox="1">
            <a:spLocks noChangeArrowheads="1"/>
          </p:cNvSpPr>
          <p:nvPr/>
        </p:nvSpPr>
        <p:spPr bwMode="auto">
          <a:xfrm>
            <a:off x="6705600" y="1752600"/>
            <a:ext cx="2438400" cy="304800"/>
          </a:xfrm>
          <a:prstGeom prst="rect">
            <a:avLst/>
          </a:prstGeom>
          <a:noFill/>
          <a:ln w="9525">
            <a:noFill/>
            <a:miter lim="800000"/>
            <a:headEnd/>
            <a:tailEnd/>
          </a:ln>
        </p:spPr>
        <p:txBody>
          <a:bodyPr>
            <a:spAutoFit/>
          </a:bodyPr>
          <a:lstStyle/>
          <a:p>
            <a:pPr algn="ctr"/>
            <a:r>
              <a:rPr kumimoji="0" lang="en-US" altLang="ja-JP" sz="1400" b="1">
                <a:solidFill>
                  <a:srgbClr val="8830D0"/>
                </a:solidFill>
                <a:latin typeface="Tahoma" pitchFamily="34" charset="0"/>
                <a:cs typeface="Tahoma" pitchFamily="34" charset="0"/>
              </a:rPr>
              <a:t>Sustainable Society</a:t>
            </a:r>
          </a:p>
        </p:txBody>
      </p:sp>
      <p:sp>
        <p:nvSpPr>
          <p:cNvPr id="18449" name="TextBox 11"/>
          <p:cNvSpPr txBox="1">
            <a:spLocks noChangeArrowheads="1"/>
          </p:cNvSpPr>
          <p:nvPr/>
        </p:nvSpPr>
        <p:spPr bwMode="auto">
          <a:xfrm>
            <a:off x="4419600" y="1371600"/>
            <a:ext cx="4572000" cy="400050"/>
          </a:xfrm>
          <a:prstGeom prst="rect">
            <a:avLst/>
          </a:prstGeom>
          <a:noFill/>
          <a:ln w="9525">
            <a:noFill/>
            <a:miter lim="800000"/>
            <a:headEnd/>
            <a:tailEnd/>
          </a:ln>
        </p:spPr>
        <p:txBody>
          <a:bodyPr>
            <a:spAutoFit/>
          </a:bodyPr>
          <a:lstStyle/>
          <a:p>
            <a:pPr algn="ctr"/>
            <a:r>
              <a:rPr kumimoji="0" lang="en-US" altLang="ja-JP" sz="2000" b="1">
                <a:solidFill>
                  <a:schemeClr val="bg2"/>
                </a:solidFill>
                <a:latin typeface="Tahoma" pitchFamily="34" charset="0"/>
                <a:cs typeface="Tahoma" pitchFamily="34" charset="0"/>
              </a:rPr>
              <a:t>Designing a Sustainable Society</a:t>
            </a:r>
          </a:p>
        </p:txBody>
      </p:sp>
      <p:sp>
        <p:nvSpPr>
          <p:cNvPr id="41" name="Rounded Rectangle 40"/>
          <p:cNvSpPr/>
          <p:nvPr/>
        </p:nvSpPr>
        <p:spPr>
          <a:xfrm>
            <a:off x="4419600" y="1752600"/>
            <a:ext cx="2286000" cy="1447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18451" name="TextBox 12"/>
          <p:cNvSpPr txBox="1">
            <a:spLocks noChangeArrowheads="1"/>
          </p:cNvSpPr>
          <p:nvPr/>
        </p:nvSpPr>
        <p:spPr bwMode="auto">
          <a:xfrm>
            <a:off x="4267200" y="1752600"/>
            <a:ext cx="2514600" cy="304800"/>
          </a:xfrm>
          <a:prstGeom prst="rect">
            <a:avLst/>
          </a:prstGeom>
          <a:noFill/>
          <a:ln w="9525">
            <a:noFill/>
            <a:miter lim="800000"/>
            <a:headEnd/>
            <a:tailEnd/>
          </a:ln>
        </p:spPr>
        <p:txBody>
          <a:bodyPr>
            <a:spAutoFit/>
          </a:bodyPr>
          <a:lstStyle/>
          <a:p>
            <a:pPr algn="ctr"/>
            <a:r>
              <a:rPr kumimoji="0" lang="en-US" altLang="ja-JP" sz="1400" b="1">
                <a:solidFill>
                  <a:srgbClr val="378198"/>
                </a:solidFill>
                <a:latin typeface="Tahoma" pitchFamily="34" charset="0"/>
                <a:cs typeface="Tahoma" pitchFamily="34" charset="0"/>
              </a:rPr>
              <a:t>Sustainability Science</a:t>
            </a:r>
          </a:p>
        </p:txBody>
      </p:sp>
      <p:sp>
        <p:nvSpPr>
          <p:cNvPr id="42" name="Oval 41"/>
          <p:cNvSpPr/>
          <p:nvPr/>
        </p:nvSpPr>
        <p:spPr>
          <a:xfrm>
            <a:off x="4724400" y="2057400"/>
            <a:ext cx="1752600" cy="304800"/>
          </a:xfrm>
          <a:prstGeom prst="ellipse">
            <a:avLst/>
          </a:prstGeom>
          <a:solidFill>
            <a:schemeClr val="accent2">
              <a:lumMod val="75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kumimoji="0" lang="en-US" altLang="ja-JP" b="1">
              <a:solidFill>
                <a:schemeClr val="tx1"/>
              </a:solidFill>
              <a:effectLst>
                <a:outerShdw blurRad="38100" dist="38100" dir="2700000" algn="tl">
                  <a:srgbClr val="000000"/>
                </a:outerShdw>
              </a:effectLst>
              <a:ea typeface="ＭＳ Ｐゴシック" pitchFamily="50" charset="-128"/>
              <a:cs typeface="Arial" charset="0"/>
            </a:endParaRPr>
          </a:p>
        </p:txBody>
      </p:sp>
      <p:sp>
        <p:nvSpPr>
          <p:cNvPr id="18453" name="TextBox 14"/>
          <p:cNvSpPr txBox="1">
            <a:spLocks noChangeArrowheads="1"/>
          </p:cNvSpPr>
          <p:nvPr/>
        </p:nvSpPr>
        <p:spPr bwMode="auto">
          <a:xfrm>
            <a:off x="4724400" y="2057400"/>
            <a:ext cx="1676400" cy="336550"/>
          </a:xfrm>
          <a:prstGeom prst="rect">
            <a:avLst/>
          </a:prstGeom>
          <a:noFill/>
          <a:ln w="9525">
            <a:noFill/>
            <a:miter lim="800000"/>
            <a:headEnd/>
            <a:tailEnd/>
          </a:ln>
        </p:spPr>
        <p:txBody>
          <a:bodyPr>
            <a:spAutoFit/>
          </a:bodyPr>
          <a:lstStyle/>
          <a:p>
            <a:pPr algn="ctr"/>
            <a:r>
              <a:rPr kumimoji="0" lang="en-US" altLang="ja-JP" sz="1600">
                <a:latin typeface="Tahoma" pitchFamily="34" charset="0"/>
                <a:cs typeface="Tahoma" pitchFamily="34" charset="0"/>
              </a:rPr>
              <a:t>Integration</a:t>
            </a:r>
          </a:p>
        </p:txBody>
      </p:sp>
      <p:sp>
        <p:nvSpPr>
          <p:cNvPr id="44" name="Rounded Rectangle 43"/>
          <p:cNvSpPr/>
          <p:nvPr/>
        </p:nvSpPr>
        <p:spPr>
          <a:xfrm>
            <a:off x="4800600" y="2438400"/>
            <a:ext cx="1600200" cy="7620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18455" name="Rectangle 44"/>
          <p:cNvSpPr>
            <a:spLocks noChangeArrowheads="1"/>
          </p:cNvSpPr>
          <p:nvPr/>
        </p:nvSpPr>
        <p:spPr bwMode="auto">
          <a:xfrm>
            <a:off x="4648200" y="2362200"/>
            <a:ext cx="1905000" cy="825500"/>
          </a:xfrm>
          <a:prstGeom prst="rect">
            <a:avLst/>
          </a:prstGeom>
          <a:noFill/>
          <a:ln w="9525">
            <a:noFill/>
            <a:miter lim="800000"/>
            <a:headEnd/>
            <a:tailEnd/>
          </a:ln>
        </p:spPr>
        <p:txBody>
          <a:bodyPr>
            <a:spAutoFit/>
          </a:bodyPr>
          <a:lstStyle/>
          <a:p>
            <a:pPr algn="ctr"/>
            <a:r>
              <a:rPr kumimoji="0" lang="en-US" altLang="ja-JP" sz="1600">
                <a:solidFill>
                  <a:srgbClr val="648020"/>
                </a:solidFill>
                <a:latin typeface="Tahoma" pitchFamily="34" charset="0"/>
                <a:cs typeface="Tahoma" pitchFamily="34" charset="0"/>
              </a:rPr>
              <a:t>Individual</a:t>
            </a:r>
          </a:p>
          <a:p>
            <a:pPr algn="ctr"/>
            <a:r>
              <a:rPr kumimoji="0" lang="en-US" altLang="ja-JP" sz="1600">
                <a:solidFill>
                  <a:srgbClr val="648020"/>
                </a:solidFill>
                <a:latin typeface="Tahoma" pitchFamily="34" charset="0"/>
                <a:cs typeface="Tahoma" pitchFamily="34" charset="0"/>
              </a:rPr>
              <a:t>Academic</a:t>
            </a:r>
          </a:p>
          <a:p>
            <a:pPr algn="ctr"/>
            <a:r>
              <a:rPr kumimoji="0" lang="en-US" altLang="ja-JP" sz="1600">
                <a:solidFill>
                  <a:srgbClr val="648020"/>
                </a:solidFill>
                <a:latin typeface="Tahoma" pitchFamily="34" charset="0"/>
                <a:cs typeface="Tahoma" pitchFamily="34" charset="0"/>
              </a:rPr>
              <a:t>Disciplines</a:t>
            </a:r>
          </a:p>
        </p:txBody>
      </p:sp>
      <p:pic>
        <p:nvPicPr>
          <p:cNvPr id="18456" name="Picture 1" descr="G:\IR3Sロゴ英語透明.gif"/>
          <p:cNvPicPr>
            <a:picLocks noChangeAspect="1" noChangeArrowheads="1"/>
          </p:cNvPicPr>
          <p:nvPr/>
        </p:nvPicPr>
        <p:blipFill>
          <a:blip r:embed="rId3"/>
          <a:srcRect/>
          <a:stretch>
            <a:fillRect/>
          </a:stretch>
        </p:blipFill>
        <p:spPr bwMode="auto">
          <a:xfrm>
            <a:off x="152400" y="152400"/>
            <a:ext cx="912813" cy="519113"/>
          </a:xfrm>
          <a:prstGeom prst="rect">
            <a:avLst/>
          </a:prstGeom>
          <a:noFill/>
          <a:ln w="9525">
            <a:noFill/>
            <a:miter lim="800000"/>
            <a:headEnd/>
            <a:tailEnd/>
          </a:ln>
        </p:spPr>
      </p:pic>
      <p:sp>
        <p:nvSpPr>
          <p:cNvPr id="18457" name="Slide Number Placeholder 4"/>
          <p:cNvSpPr txBox="1">
            <a:spLocks/>
          </p:cNvSpPr>
          <p:nvPr/>
        </p:nvSpPr>
        <p:spPr bwMode="auto">
          <a:xfrm>
            <a:off x="2286000" y="6381750"/>
            <a:ext cx="2133600" cy="476250"/>
          </a:xfrm>
          <a:prstGeom prst="rect">
            <a:avLst/>
          </a:prstGeom>
          <a:noFill/>
          <a:ln w="9525">
            <a:noFill/>
            <a:miter lim="800000"/>
            <a:headEnd/>
            <a:tailEnd/>
          </a:ln>
        </p:spPr>
        <p:txBody>
          <a:bodyPr/>
          <a:lstStyle/>
          <a:p>
            <a:pPr algn="r"/>
            <a:fld id="{94CC7107-13A0-4C3B-ACEF-BD6DC937D87E}" type="slidenum">
              <a:rPr kumimoji="0" lang="ja-JP" altLang="en-US" sz="1400"/>
              <a:pPr algn="r"/>
              <a:t>2</a:t>
            </a:fld>
            <a:endParaRPr kumimoji="0" lang="en-US" altLang="ja-JP" sz="1400"/>
          </a:p>
        </p:txBody>
      </p:sp>
      <p:sp>
        <p:nvSpPr>
          <p:cNvPr id="35" name="Left-Right Arrow 34"/>
          <p:cNvSpPr/>
          <p:nvPr/>
        </p:nvSpPr>
        <p:spPr>
          <a:xfrm>
            <a:off x="6400800" y="2590800"/>
            <a:ext cx="685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sp>
        <p:nvSpPr>
          <p:cNvPr id="36" name="TextBox 22"/>
          <p:cNvSpPr txBox="1">
            <a:spLocks noChangeArrowheads="1"/>
          </p:cNvSpPr>
          <p:nvPr/>
        </p:nvSpPr>
        <p:spPr bwMode="auto">
          <a:xfrm>
            <a:off x="6248400" y="2895600"/>
            <a:ext cx="1027113" cy="369888"/>
          </a:xfrm>
          <a:prstGeom prst="rect">
            <a:avLst/>
          </a:prstGeom>
          <a:noFill/>
          <a:ln w="9525">
            <a:noFill/>
            <a:miter lim="800000"/>
            <a:headEnd/>
            <a:tailEnd/>
          </a:ln>
        </p:spPr>
        <p:txBody>
          <a:bodyPr wrap="none">
            <a:spAutoFit/>
          </a:bodyPr>
          <a:lstStyle/>
          <a:p>
            <a:pPr>
              <a:defRPr/>
            </a:pPr>
            <a:r>
              <a:rPr kumimoji="0" lang="en-US" altLang="ja-JP" b="1" dirty="0">
                <a:solidFill>
                  <a:schemeClr val="accent5">
                    <a:lumMod val="75000"/>
                  </a:schemeClr>
                </a:solidFill>
                <a:latin typeface="Calibri" pitchFamily="34" charset="0"/>
                <a:ea typeface="+mn-ea"/>
              </a:rPr>
              <a:t>Dialogue</a:t>
            </a:r>
          </a:p>
        </p:txBody>
      </p:sp>
      <p:sp>
        <p:nvSpPr>
          <p:cNvPr id="39" name="Rectangle 38"/>
          <p:cNvSpPr/>
          <p:nvPr/>
        </p:nvSpPr>
        <p:spPr>
          <a:xfrm>
            <a:off x="4800600" y="3581400"/>
            <a:ext cx="3581400" cy="457200"/>
          </a:xfrm>
          <a:prstGeom prst="rect">
            <a:avLst/>
          </a:prstGeom>
          <a:solidFill>
            <a:schemeClr val="accent5"/>
          </a:solidFill>
        </p:spPr>
        <p:txBody>
          <a:bodyPr>
            <a:spAutoFit/>
          </a:bodyPr>
          <a:lstStyle/>
          <a:p>
            <a:pPr algn="ctr">
              <a:defRPr/>
            </a:pPr>
            <a:r>
              <a:rPr kumimoji="0" lang="en-US" altLang="ja-JP" sz="1200">
                <a:solidFill>
                  <a:schemeClr val="bg2"/>
                </a:solidFill>
              </a:rPr>
              <a:t>The relationship between sustainability science </a:t>
            </a:r>
          </a:p>
          <a:p>
            <a:pPr algn="ctr">
              <a:defRPr/>
            </a:pPr>
            <a:r>
              <a:rPr kumimoji="0" lang="en-US" altLang="ja-JP" sz="1200">
                <a:solidFill>
                  <a:schemeClr val="bg2"/>
                </a:solidFill>
              </a:rPr>
              <a:t>and sustainable societies</a:t>
            </a:r>
          </a:p>
        </p:txBody>
      </p:sp>
      <p:sp>
        <p:nvSpPr>
          <p:cNvPr id="18461" name="Rectangle 42"/>
          <p:cNvSpPr>
            <a:spLocks noChangeArrowheads="1"/>
          </p:cNvSpPr>
          <p:nvPr/>
        </p:nvSpPr>
        <p:spPr bwMode="auto">
          <a:xfrm>
            <a:off x="4419600" y="6172200"/>
            <a:ext cx="2057400" cy="517525"/>
          </a:xfrm>
          <a:prstGeom prst="rect">
            <a:avLst/>
          </a:prstGeom>
          <a:noFill/>
          <a:ln w="9525">
            <a:noFill/>
            <a:miter lim="800000"/>
            <a:headEnd/>
            <a:tailEnd/>
          </a:ln>
        </p:spPr>
        <p:txBody>
          <a:bodyPr>
            <a:spAutoFit/>
          </a:bodyPr>
          <a:lstStyle/>
          <a:p>
            <a:r>
              <a:rPr kumimoji="0" lang="en-US" altLang="ja-JP" sz="1400" b="1">
                <a:solidFill>
                  <a:srgbClr val="C00000"/>
                </a:solidFill>
              </a:rPr>
              <a:t>Integrating </a:t>
            </a:r>
          </a:p>
          <a:p>
            <a:r>
              <a:rPr kumimoji="0" lang="en-US" altLang="ja-JP" sz="1400" b="1">
                <a:solidFill>
                  <a:srgbClr val="C00000"/>
                </a:solidFill>
              </a:rPr>
              <a:t>three societies</a:t>
            </a:r>
          </a:p>
        </p:txBody>
      </p:sp>
      <p:pic>
        <p:nvPicPr>
          <p:cNvPr id="18462" name="図 42"/>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sz="half" idx="1"/>
          </p:nvPr>
        </p:nvSpPr>
        <p:spPr>
          <a:xfrm>
            <a:off x="152400" y="1600200"/>
            <a:ext cx="4343400" cy="5257800"/>
          </a:xfrm>
        </p:spPr>
        <p:txBody>
          <a:bodyPr/>
          <a:lstStyle/>
          <a:p>
            <a:r>
              <a:rPr lang="en-US" altLang="ja-JP" sz="1400" smtClean="0">
                <a:latin typeface="Tahoma" pitchFamily="34" charset="0"/>
                <a:ea typeface="ＭＳ Ｐゴシック" charset="-128"/>
                <a:cs typeface="Tahoma" pitchFamily="34" charset="0"/>
              </a:rPr>
              <a:t>On March 11, 2011, Japan was devastated by an earthquake, tsunami, and nuclear accident. The impact of this triple disaster on the international community, as well as Japan, cannot be overstated.</a:t>
            </a:r>
          </a:p>
          <a:p>
            <a:r>
              <a:rPr lang="en-US" altLang="ja-JP" sz="1400" smtClean="0">
                <a:latin typeface="Tahoma" pitchFamily="34" charset="0"/>
                <a:ea typeface="ＭＳ Ｐゴシック" charset="-128"/>
                <a:cs typeface="Tahoma" pitchFamily="34" charset="0"/>
              </a:rPr>
              <a:t>Energy policy in particular will be significantly affected as a result of the unprecedented accident and hydrogen explosions at the Fukushima Daiichi Reactor caused by the earthquake and tsunami.</a:t>
            </a:r>
          </a:p>
          <a:p>
            <a:r>
              <a:rPr lang="en-US" altLang="ja-JP" sz="1400" smtClean="0">
                <a:latin typeface="Tahoma" pitchFamily="34" charset="0"/>
                <a:ea typeface="ＭＳ Ｐゴシック" charset="-128"/>
                <a:cs typeface="Tahoma" pitchFamily="34" charset="0"/>
              </a:rPr>
              <a:t>Involved in long-term efforts to resolve global issues, sustainability science has been faced with the more immediate, near-term issues of disaster recovery.</a:t>
            </a:r>
          </a:p>
          <a:p>
            <a:r>
              <a:rPr lang="en-US" altLang="ja-JP" sz="1400" smtClean="0">
                <a:latin typeface="Tahoma" pitchFamily="34" charset="0"/>
                <a:ea typeface="ＭＳ Ｐゴシック" charset="-128"/>
                <a:cs typeface="Tahoma" pitchFamily="34" charset="0"/>
              </a:rPr>
              <a:t>The key issue that emerges is how to create a "resilient society" that can respond both to sudden disasters like tsunamis and flooding, and to gradual transformations such as climate and ecosystem change</a:t>
            </a:r>
          </a:p>
          <a:p>
            <a:r>
              <a:rPr lang="en-US" altLang="ja-JP" sz="1400" smtClean="0">
                <a:latin typeface="Tahoma" pitchFamily="34" charset="0"/>
                <a:ea typeface="ＭＳ Ｐゴシック" charset="-128"/>
                <a:cs typeface="Tahoma" pitchFamily="34" charset="0"/>
              </a:rPr>
              <a:t>Sustainability science is called upon to provide disaster-recovery strategies that will build a sustainable society and address Japan's decreasing and ageing population.</a:t>
            </a:r>
          </a:p>
        </p:txBody>
      </p:sp>
      <p:sp>
        <p:nvSpPr>
          <p:cNvPr id="20482" name="Slide Number Placeholder 4"/>
          <p:cNvSpPr>
            <a:spLocks noGrp="1"/>
          </p:cNvSpPr>
          <p:nvPr>
            <p:ph type="sldNum" sz="quarter" idx="12"/>
          </p:nvPr>
        </p:nvSpPr>
        <p:spPr>
          <a:xfrm>
            <a:off x="2590800" y="6381750"/>
            <a:ext cx="2133600" cy="476250"/>
          </a:xfrm>
          <a:noFill/>
        </p:spPr>
        <p:txBody>
          <a:bodyPr/>
          <a:lstStyle/>
          <a:p>
            <a:fld id="{222DCFF6-0419-4CE6-9D8C-425E5CA8320D}" type="slidenum">
              <a:rPr lang="ja-JP" altLang="en-US" smtClean="0"/>
              <a:pPr/>
              <a:t>3</a:t>
            </a:fld>
            <a:endParaRPr lang="en-US" altLang="ja-JP" smtClean="0"/>
          </a:p>
        </p:txBody>
      </p:sp>
      <p:pic>
        <p:nvPicPr>
          <p:cNvPr id="6150" name="Picture 2" descr="http://www.tepco.co.jp/en/news/110311/images/110322_1f_kirin_1.jpg"/>
          <p:cNvPicPr>
            <a:picLocks noChangeAspect="1" noChangeArrowheads="1"/>
          </p:cNvPicPr>
          <p:nvPr/>
        </p:nvPicPr>
        <p:blipFill>
          <a:blip r:embed="rId3"/>
          <a:srcRect/>
          <a:stretch>
            <a:fillRect/>
          </a:stretch>
        </p:blipFill>
        <p:spPr bwMode="auto">
          <a:xfrm>
            <a:off x="4648200" y="3657600"/>
            <a:ext cx="3581400" cy="2686050"/>
          </a:xfrm>
          <a:prstGeom prst="rect">
            <a:avLst/>
          </a:prstGeom>
          <a:noFill/>
          <a:ln w="9525">
            <a:solidFill>
              <a:schemeClr val="tx2">
                <a:lumMod val="75000"/>
              </a:schemeClr>
            </a:solidFill>
            <a:miter lim="800000"/>
            <a:headEnd/>
            <a:tailEnd/>
          </a:ln>
        </p:spPr>
      </p:pic>
      <p:sp>
        <p:nvSpPr>
          <p:cNvPr id="2" name="Rectangle 6"/>
          <p:cNvSpPr>
            <a:spLocks noChangeArrowheads="1"/>
          </p:cNvSpPr>
          <p:nvPr/>
        </p:nvSpPr>
        <p:spPr bwMode="auto">
          <a:xfrm>
            <a:off x="4648200" y="5943600"/>
            <a:ext cx="3581400" cy="769938"/>
          </a:xfrm>
          <a:prstGeom prst="rect">
            <a:avLst/>
          </a:prstGeom>
          <a:solidFill>
            <a:schemeClr val="accent1">
              <a:lumMod val="75000"/>
            </a:schemeClr>
          </a:solidFill>
          <a:ln w="9525">
            <a:noFill/>
            <a:miter lim="800000"/>
            <a:headEnd/>
            <a:tailEnd/>
          </a:ln>
        </p:spPr>
        <p:txBody>
          <a:bodyPr>
            <a:spAutoFit/>
          </a:bodyPr>
          <a:lstStyle/>
          <a:p>
            <a:pPr algn="ctr">
              <a:defRPr/>
            </a:pPr>
            <a:r>
              <a:rPr kumimoji="0" lang="en-US" altLang="ja-JP" sz="1600">
                <a:latin typeface="Tahoma" pitchFamily="34" charset="0"/>
                <a:ea typeface="ＭＳ Ｐゴシック" pitchFamily="50" charset="-128"/>
                <a:cs typeface="Tahoma" pitchFamily="34" charset="0"/>
              </a:rPr>
              <a:t>Water pumping using </a:t>
            </a:r>
          </a:p>
          <a:p>
            <a:pPr algn="ctr">
              <a:defRPr/>
            </a:pPr>
            <a:r>
              <a:rPr kumimoji="0" lang="en-US" altLang="ja-JP" sz="1600">
                <a:latin typeface="Tahoma" pitchFamily="34" charset="0"/>
                <a:ea typeface="ＭＳ Ｐゴシック" pitchFamily="50" charset="-128"/>
                <a:cs typeface="Tahoma" pitchFamily="34" charset="0"/>
              </a:rPr>
              <a:t>a concrete pumping car </a:t>
            </a:r>
          </a:p>
          <a:p>
            <a:pPr algn="ctr">
              <a:defRPr/>
            </a:pPr>
            <a:r>
              <a:rPr kumimoji="0" lang="en-US" altLang="ja-JP" sz="1200">
                <a:latin typeface="Arial" pitchFamily="34" charset="0"/>
                <a:ea typeface="ＭＳ Ｐゴシック" pitchFamily="50" charset="-128"/>
                <a:cs typeface="Arial" pitchFamily="34" charset="0"/>
              </a:rPr>
              <a:t> (March 22nd, 2011) Fukushima Prefecture</a:t>
            </a:r>
          </a:p>
        </p:txBody>
      </p:sp>
      <p:pic>
        <p:nvPicPr>
          <p:cNvPr id="8" name="Picture 3" descr="C:\Users\sakaguchi\AppData\Local\Microsoft\Windows\Temporary Internet Files\Content.Outlook\ODI1U3JW\P1020876.jpg"/>
          <p:cNvPicPr>
            <a:picLocks noChangeAspect="1" noChangeArrowheads="1"/>
          </p:cNvPicPr>
          <p:nvPr/>
        </p:nvPicPr>
        <p:blipFill>
          <a:blip r:embed="rId4"/>
          <a:srcRect/>
          <a:stretch>
            <a:fillRect/>
          </a:stretch>
        </p:blipFill>
        <p:spPr bwMode="auto">
          <a:xfrm>
            <a:off x="4648200" y="1276350"/>
            <a:ext cx="3810000" cy="2228850"/>
          </a:xfrm>
          <a:prstGeom prst="rect">
            <a:avLst/>
          </a:prstGeom>
          <a:noFill/>
          <a:ln w="9525">
            <a:solidFill>
              <a:schemeClr val="tx2">
                <a:lumMod val="75000"/>
              </a:schemeClr>
            </a:solidFill>
            <a:miter lim="800000"/>
            <a:headEnd/>
            <a:tailEnd/>
          </a:ln>
        </p:spPr>
      </p:pic>
      <p:sp>
        <p:nvSpPr>
          <p:cNvPr id="6152" name="TextBox 9"/>
          <p:cNvSpPr txBox="1">
            <a:spLocks noChangeArrowheads="1"/>
          </p:cNvSpPr>
          <p:nvPr/>
        </p:nvSpPr>
        <p:spPr bwMode="auto">
          <a:xfrm>
            <a:off x="4648200" y="3200400"/>
            <a:ext cx="3810000" cy="366713"/>
          </a:xfrm>
          <a:prstGeom prst="rect">
            <a:avLst/>
          </a:prstGeom>
          <a:solidFill>
            <a:schemeClr val="accent1">
              <a:lumMod val="75000"/>
            </a:schemeClr>
          </a:solidFill>
          <a:ln w="9525">
            <a:noFill/>
            <a:miter lim="800000"/>
            <a:headEnd/>
            <a:tailEnd/>
          </a:ln>
        </p:spPr>
        <p:txBody>
          <a:bodyPr>
            <a:spAutoFit/>
          </a:bodyPr>
          <a:lstStyle/>
          <a:p>
            <a:pPr algn="ctr">
              <a:defRPr/>
            </a:pPr>
            <a:r>
              <a:rPr kumimoji="0" lang="en-US" dirty="0" err="1">
                <a:ea typeface="+mn-ea"/>
              </a:rPr>
              <a:t>Otsuchi-cho</a:t>
            </a:r>
            <a:r>
              <a:rPr kumimoji="0" lang="en-US" dirty="0">
                <a:ea typeface="+mn-ea"/>
              </a:rPr>
              <a:t>, Iwate Prefecture</a:t>
            </a:r>
          </a:p>
        </p:txBody>
      </p:sp>
      <p:sp>
        <p:nvSpPr>
          <p:cNvPr id="20487" name="Rectangle 10"/>
          <p:cNvSpPr>
            <a:spLocks noChangeArrowheads="1"/>
          </p:cNvSpPr>
          <p:nvPr/>
        </p:nvSpPr>
        <p:spPr bwMode="auto">
          <a:xfrm>
            <a:off x="8305800" y="5749925"/>
            <a:ext cx="838200" cy="1108075"/>
          </a:xfrm>
          <a:prstGeom prst="rect">
            <a:avLst/>
          </a:prstGeom>
          <a:noFill/>
          <a:ln w="9525">
            <a:noFill/>
            <a:miter lim="800000"/>
            <a:headEnd/>
            <a:tailEnd/>
          </a:ln>
        </p:spPr>
        <p:txBody>
          <a:bodyPr>
            <a:spAutoFit/>
          </a:bodyPr>
          <a:lstStyle/>
          <a:p>
            <a:r>
              <a:rPr kumimoji="0" lang="en-US" altLang="ja-JP" sz="1100">
                <a:hlinkClick r:id="rId5"/>
              </a:rPr>
              <a:t>http://www.tepco.co.jp/en/news/110311/indexold-e.html</a:t>
            </a:r>
            <a:endParaRPr kumimoji="0" lang="en-US" altLang="ja-JP" sz="1100"/>
          </a:p>
        </p:txBody>
      </p:sp>
      <p:pic>
        <p:nvPicPr>
          <p:cNvPr id="20488" name="Picture 1" descr="G:\IR3Sロゴ英語透明.gif"/>
          <p:cNvPicPr>
            <a:picLocks noChangeAspect="1" noChangeArrowheads="1"/>
          </p:cNvPicPr>
          <p:nvPr/>
        </p:nvPicPr>
        <p:blipFill>
          <a:blip r:embed="rId6"/>
          <a:srcRect/>
          <a:stretch>
            <a:fillRect/>
          </a:stretch>
        </p:blipFill>
        <p:spPr bwMode="auto">
          <a:xfrm>
            <a:off x="152400" y="152400"/>
            <a:ext cx="912813" cy="519113"/>
          </a:xfrm>
          <a:prstGeom prst="rect">
            <a:avLst/>
          </a:prstGeom>
          <a:noFill/>
          <a:ln w="9525">
            <a:noFill/>
            <a:miter lim="800000"/>
            <a:headEnd/>
            <a:tailEnd/>
          </a:ln>
        </p:spPr>
      </p:pic>
      <p:sp>
        <p:nvSpPr>
          <p:cNvPr id="5132" name="Rectangle 12"/>
          <p:cNvSpPr>
            <a:spLocks noGrp="1" noChangeArrowheads="1"/>
          </p:cNvSpPr>
          <p:nvPr>
            <p:ph type="title"/>
          </p:nvPr>
        </p:nvSpPr>
        <p:spPr bwMode="auto">
          <a:xfrm>
            <a:off x="1066800" y="152400"/>
            <a:ext cx="6767513" cy="830263"/>
          </a:xfrm>
          <a:effectLst>
            <a:prstShdw prst="shdw17" dist="17961" dir="2700000">
              <a:schemeClr val="accent1">
                <a:gamma/>
                <a:shade val="60000"/>
                <a:invGamma/>
              </a:schemeClr>
            </a:prstShdw>
          </a:effectLst>
        </p:spPr>
        <p:txBody>
          <a:bodyPr wrap="none">
            <a:spAutoFit/>
          </a:bodyPr>
          <a:lstStyle/>
          <a:p>
            <a:pPr algn="l">
              <a:defRPr/>
            </a:pPr>
            <a:r>
              <a:rPr lang="en-US" sz="2400" dirty="0" smtClean="0">
                <a:solidFill>
                  <a:schemeClr val="accent1">
                    <a:lumMod val="40000"/>
                    <a:lumOff val="60000"/>
                  </a:schemeClr>
                </a:solidFill>
                <a:latin typeface="Tahoma" pitchFamily="34" charset="0"/>
                <a:ea typeface="Tahoma" pitchFamily="34" charset="0"/>
                <a:cs typeface="Tahoma" pitchFamily="34" charset="0"/>
              </a:rPr>
              <a:t>The Impact of the Great East Japan Earthquake </a:t>
            </a:r>
            <a:br>
              <a:rPr lang="en-US" sz="2400" dirty="0" smtClean="0">
                <a:solidFill>
                  <a:schemeClr val="accent1">
                    <a:lumMod val="40000"/>
                    <a:lumOff val="60000"/>
                  </a:schemeClr>
                </a:solidFill>
                <a:latin typeface="Tahoma" pitchFamily="34" charset="0"/>
                <a:ea typeface="Tahoma" pitchFamily="34" charset="0"/>
                <a:cs typeface="Tahoma" pitchFamily="34" charset="0"/>
              </a:rPr>
            </a:br>
            <a:r>
              <a:rPr lang="en-US" sz="2400" dirty="0" smtClean="0">
                <a:solidFill>
                  <a:schemeClr val="accent1">
                    <a:lumMod val="40000"/>
                    <a:lumOff val="60000"/>
                  </a:schemeClr>
                </a:solidFill>
                <a:latin typeface="Tahoma" pitchFamily="34" charset="0"/>
                <a:ea typeface="Tahoma" pitchFamily="34" charset="0"/>
                <a:cs typeface="Tahoma" pitchFamily="34" charset="0"/>
              </a:rPr>
              <a:t>on Sustainability Science</a:t>
            </a:r>
          </a:p>
        </p:txBody>
      </p:sp>
      <p:pic>
        <p:nvPicPr>
          <p:cNvPr id="20490" name="図 13"/>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sz="half" idx="1"/>
          </p:nvPr>
        </p:nvSpPr>
        <p:spPr>
          <a:xfrm>
            <a:off x="228600" y="1676400"/>
            <a:ext cx="8763000" cy="4525962"/>
          </a:xfrm>
        </p:spPr>
        <p:txBody>
          <a:bodyPr/>
          <a:lstStyle/>
          <a:p>
            <a:r>
              <a:rPr lang="en-US" altLang="ja-JP" sz="2000" dirty="0" smtClean="0">
                <a:latin typeface="Tahoma" pitchFamily="34" charset="0"/>
                <a:ea typeface="ＭＳ Ｐゴシック" charset="-128"/>
                <a:cs typeface="Tahoma" pitchFamily="34" charset="0"/>
              </a:rPr>
              <a:t>The use of nuclear power, which was expected to further grow in scale to help reduce CO2 emissions, will be reconsidered as a result of the accident.</a:t>
            </a:r>
          </a:p>
          <a:p>
            <a:r>
              <a:rPr lang="en-US" altLang="ja-JP" sz="2000" dirty="0" smtClean="0">
                <a:latin typeface="Tahoma" pitchFamily="34" charset="0"/>
                <a:ea typeface="ＭＳ Ｐゴシック" charset="-128"/>
                <a:cs typeface="Tahoma" pitchFamily="34" charset="0"/>
              </a:rPr>
              <a:t>As nuclear power plants were shut down, calls for large-scale conservation of electricity at peak hours of consumption proved very effective.</a:t>
            </a:r>
          </a:p>
          <a:p>
            <a:r>
              <a:rPr lang="en-US" altLang="ja-JP" sz="2000" dirty="0" smtClean="0">
                <a:latin typeface="Tahoma" pitchFamily="34" charset="0"/>
                <a:ea typeface="ＭＳ Ｐゴシック" charset="-128"/>
                <a:cs typeface="Tahoma" pitchFamily="34" charset="0"/>
              </a:rPr>
              <a:t>Efforts to accelerate increased production of renewable energy will grow; and economic incentives, such as feed-in tariffs, will be created.</a:t>
            </a:r>
          </a:p>
          <a:p>
            <a:r>
              <a:rPr lang="en-US" altLang="ja-JP" sz="2000" dirty="0" smtClean="0">
                <a:latin typeface="Tahoma" pitchFamily="34" charset="0"/>
                <a:ea typeface="ＭＳ Ｐゴシック" charset="-128"/>
                <a:cs typeface="Tahoma" pitchFamily="34" charset="0"/>
              </a:rPr>
              <a:t>Regulatory changes will allow consideration of new possibilities, such as mega-solar installations on abandoned farmland or geo-thermal power generated inside national parks.</a:t>
            </a:r>
          </a:p>
          <a:p>
            <a:r>
              <a:rPr lang="en-US" altLang="ja-JP" sz="2000" dirty="0" smtClean="0">
                <a:latin typeface="Tahoma" pitchFamily="34" charset="0"/>
                <a:ea typeface="ＭＳ Ｐゴシック" charset="-128"/>
                <a:cs typeface="Tahoma" pitchFamily="34" charset="0"/>
              </a:rPr>
              <a:t>A nuclear regulatory agency </a:t>
            </a:r>
            <a:r>
              <a:rPr lang="en-US" altLang="ja-JP" sz="2000" dirty="0">
                <a:latin typeface="Tahoma" pitchFamily="34" charset="0"/>
                <a:ea typeface="ＭＳ Ｐゴシック" charset="-128"/>
                <a:cs typeface="Tahoma" pitchFamily="34" charset="0"/>
              </a:rPr>
              <a:t>was</a:t>
            </a:r>
            <a:r>
              <a:rPr lang="en-US" altLang="ja-JP" sz="2000" dirty="0" smtClean="0">
                <a:latin typeface="Tahoma" pitchFamily="34" charset="0"/>
                <a:ea typeface="ＭＳ Ｐゴシック" charset="-128"/>
                <a:cs typeface="Tahoma" pitchFamily="34" charset="0"/>
              </a:rPr>
              <a:t> </a:t>
            </a:r>
            <a:r>
              <a:rPr lang="en-US" altLang="ja-JP" sz="2000" dirty="0" smtClean="0">
                <a:latin typeface="Tahoma" pitchFamily="34" charset="0"/>
                <a:ea typeface="ＭＳ Ｐゴシック" charset="-128"/>
                <a:cs typeface="Tahoma" pitchFamily="34" charset="0"/>
              </a:rPr>
              <a:t>established </a:t>
            </a:r>
            <a:r>
              <a:rPr lang="en-US" altLang="ja-JP" sz="2000" dirty="0" smtClean="0">
                <a:latin typeface="Tahoma" pitchFamily="34" charset="0"/>
                <a:ea typeface="ＭＳ Ｐゴシック" charset="-128"/>
                <a:cs typeface="Tahoma" pitchFamily="34" charset="0"/>
              </a:rPr>
              <a:t>in February, 2012 under </a:t>
            </a:r>
            <a:r>
              <a:rPr lang="en-US" altLang="ja-JP" sz="2000" dirty="0" smtClean="0">
                <a:latin typeface="Tahoma" pitchFamily="34" charset="0"/>
                <a:ea typeface="ＭＳ Ｐゴシック" charset="-128"/>
                <a:cs typeface="Tahoma" pitchFamily="34" charset="0"/>
              </a:rPr>
              <a:t>the Ministry of the Environment. Under the government’s environmental policy, the treatment of radioactive waste and clean-up of radioactive material have already begun.</a:t>
            </a:r>
          </a:p>
        </p:txBody>
      </p:sp>
      <p:pic>
        <p:nvPicPr>
          <p:cNvPr id="22530" name="Picture 1" descr="G:\IR3Sロゴ英語透明.gif"/>
          <p:cNvPicPr>
            <a:picLocks noChangeAspect="1" noChangeArrowheads="1"/>
          </p:cNvPicPr>
          <p:nvPr/>
        </p:nvPicPr>
        <p:blipFill>
          <a:blip r:embed="rId3"/>
          <a:srcRect/>
          <a:stretch>
            <a:fillRect/>
          </a:stretch>
        </p:blipFill>
        <p:spPr bwMode="auto">
          <a:xfrm>
            <a:off x="152400" y="152400"/>
            <a:ext cx="912813" cy="519113"/>
          </a:xfrm>
          <a:prstGeom prst="rect">
            <a:avLst/>
          </a:prstGeom>
          <a:noFill/>
          <a:ln w="9525">
            <a:noFill/>
            <a:miter lim="800000"/>
            <a:headEnd/>
            <a:tailEnd/>
          </a:ln>
        </p:spPr>
      </p:pic>
      <p:sp>
        <p:nvSpPr>
          <p:cNvPr id="22531" name="Slide Number Placeholder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CB78F2FB-CFEB-4844-A612-A503B5946111}" type="slidenum">
              <a:rPr kumimoji="0" lang="ja-JP" altLang="en-US" sz="1400"/>
              <a:pPr algn="r"/>
              <a:t>4</a:t>
            </a:fld>
            <a:endParaRPr kumimoji="0" lang="en-US" altLang="ja-JP" sz="1400"/>
          </a:p>
        </p:txBody>
      </p:sp>
      <p:cxnSp>
        <p:nvCxnSpPr>
          <p:cNvPr id="16" name="直線コネクタ 25"/>
          <p:cNvCxnSpPr/>
          <p:nvPr/>
        </p:nvCxnSpPr>
        <p:spPr>
          <a:xfrm rot="16200000" flipH="1">
            <a:off x="1727200" y="2457450"/>
            <a:ext cx="431800" cy="2159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71" name="Rectangle 27"/>
          <p:cNvSpPr>
            <a:spLocks noGrp="1" noChangeArrowheads="1"/>
          </p:cNvSpPr>
          <p:nvPr>
            <p:ph type="title"/>
          </p:nvPr>
        </p:nvSpPr>
        <p:spPr bwMode="auto">
          <a:xfrm>
            <a:off x="1143000" y="152400"/>
            <a:ext cx="6248400" cy="1108075"/>
          </a:xfrm>
          <a:effectLst>
            <a:prstShdw prst="shdw17" dist="17961" dir="2700000">
              <a:schemeClr val="accent1">
                <a:gamma/>
                <a:shade val="60000"/>
                <a:invGamma/>
              </a:schemeClr>
            </a:prstShdw>
          </a:effectLst>
        </p:spPr>
        <p:txBody>
          <a:bodyPr wrap="none">
            <a:spAutoFit/>
          </a:bodyPr>
          <a:lstStyle/>
          <a:p>
            <a:pPr algn="l">
              <a:defRPr/>
            </a:pPr>
            <a:r>
              <a:rPr lang="en-US" altLang="ja-JP" sz="2400" dirty="0" smtClean="0">
                <a:solidFill>
                  <a:srgbClr val="D3E7A0"/>
                </a:solidFill>
                <a:latin typeface="Tahoma" pitchFamily="34" charset="0"/>
                <a:ea typeface="ＭＳ Ｐゴシック" pitchFamily="50" charset="-128"/>
                <a:cs typeface="Tahoma" pitchFamily="34" charset="0"/>
              </a:rPr>
              <a:t>Japanese Energy Policy in the 21st Century: </a:t>
            </a:r>
            <a:br>
              <a:rPr lang="en-US" altLang="ja-JP" sz="2400" dirty="0" smtClean="0">
                <a:solidFill>
                  <a:srgbClr val="D3E7A0"/>
                </a:solidFill>
                <a:latin typeface="Tahoma" pitchFamily="34" charset="0"/>
                <a:ea typeface="ＭＳ Ｐゴシック" pitchFamily="50" charset="-128"/>
                <a:cs typeface="Tahoma" pitchFamily="34" charset="0"/>
              </a:rPr>
            </a:br>
            <a:r>
              <a:rPr lang="en-US" altLang="ja-JP" sz="2400" dirty="0" smtClean="0">
                <a:solidFill>
                  <a:srgbClr val="D3E7A0"/>
                </a:solidFill>
                <a:latin typeface="Tahoma" pitchFamily="34" charset="0"/>
                <a:ea typeface="ＭＳ Ｐゴシック" pitchFamily="50" charset="-128"/>
                <a:cs typeface="Tahoma" pitchFamily="34" charset="0"/>
              </a:rPr>
              <a:t>Major Changes as a Result of the Disaster</a:t>
            </a:r>
            <a:br>
              <a:rPr lang="en-US" altLang="ja-JP" sz="2400" dirty="0" smtClean="0">
                <a:solidFill>
                  <a:srgbClr val="D3E7A0"/>
                </a:solidFill>
                <a:latin typeface="Tahoma" pitchFamily="34" charset="0"/>
                <a:ea typeface="ＭＳ Ｐゴシック" pitchFamily="50" charset="-128"/>
                <a:cs typeface="Tahoma" pitchFamily="34" charset="0"/>
              </a:rPr>
            </a:br>
            <a:endParaRPr lang="en-US" altLang="ja-JP" sz="1800" dirty="0" smtClean="0">
              <a:solidFill>
                <a:schemeClr val="tx1"/>
              </a:solidFill>
              <a:ea typeface="ＭＳ Ｐゴシック" pitchFamily="50" charset="-128"/>
              <a:cs typeface="Arial" pitchFamily="34" charset="0"/>
            </a:endParaRPr>
          </a:p>
        </p:txBody>
      </p:sp>
      <p:pic>
        <p:nvPicPr>
          <p:cNvPr id="22534" name="図 7"/>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ounded Rectangle 29"/>
          <p:cNvSpPr>
            <a:spLocks noChangeArrowheads="1"/>
          </p:cNvSpPr>
          <p:nvPr/>
        </p:nvSpPr>
        <p:spPr bwMode="auto">
          <a:xfrm>
            <a:off x="228600" y="3733800"/>
            <a:ext cx="8458200" cy="3124200"/>
          </a:xfrm>
          <a:prstGeom prst="roundRect">
            <a:avLst>
              <a:gd name="adj" fmla="val 16667"/>
            </a:avLst>
          </a:prstGeom>
          <a:solidFill>
            <a:srgbClr val="FF9900"/>
          </a:solidFill>
          <a:ln w="9525">
            <a:noFill/>
            <a:round/>
            <a:headEnd/>
            <a:tailEnd/>
          </a:ln>
        </p:spPr>
        <p:txBody>
          <a:bodyPr/>
          <a:lstStyle/>
          <a:p>
            <a:endParaRPr kumimoji="0" lang="ja-JP" altLang="ja-JP"/>
          </a:p>
        </p:txBody>
      </p:sp>
      <p:sp>
        <p:nvSpPr>
          <p:cNvPr id="24578" name="Slide Number Placeholder 4"/>
          <p:cNvSpPr>
            <a:spLocks noGrp="1"/>
          </p:cNvSpPr>
          <p:nvPr>
            <p:ph type="sldNum" sz="quarter" idx="12"/>
          </p:nvPr>
        </p:nvSpPr>
        <p:spPr>
          <a:xfrm>
            <a:off x="7010400" y="6381750"/>
            <a:ext cx="2133600" cy="476250"/>
          </a:xfrm>
          <a:noFill/>
        </p:spPr>
        <p:txBody>
          <a:bodyPr/>
          <a:lstStyle/>
          <a:p>
            <a:fld id="{F0A5CBA7-34D7-48BE-B19B-15504219EC83}" type="slidenum">
              <a:rPr lang="ja-JP" altLang="en-US" smtClean="0"/>
              <a:pPr/>
              <a:t>5</a:t>
            </a:fld>
            <a:endParaRPr lang="en-US" altLang="ja-JP" smtClean="0"/>
          </a:p>
        </p:txBody>
      </p:sp>
      <p:graphicFrame>
        <p:nvGraphicFramePr>
          <p:cNvPr id="6" name="コンテンツ プレースホルダ 4"/>
          <p:cNvGraphicFramePr>
            <a:graphicFrameLocks/>
          </p:cNvGraphicFramePr>
          <p:nvPr/>
        </p:nvGraphicFramePr>
        <p:xfrm>
          <a:off x="1600200" y="304800"/>
          <a:ext cx="5867400" cy="2620963"/>
        </p:xfrm>
        <a:graphic>
          <a:graphicData uri="http://schemas.openxmlformats.org/drawingml/2006/chart">
            <c:chart xmlns:c="http://schemas.openxmlformats.org/drawingml/2006/chart" xmlns:r="http://schemas.openxmlformats.org/officeDocument/2006/relationships" r:id="rId3"/>
          </a:graphicData>
        </a:graphic>
      </p:graphicFrame>
      <p:grpSp>
        <p:nvGrpSpPr>
          <p:cNvPr id="24580" name="Group 6"/>
          <p:cNvGrpSpPr>
            <a:grpSpLocks/>
          </p:cNvGrpSpPr>
          <p:nvPr/>
        </p:nvGrpSpPr>
        <p:grpSpPr bwMode="auto">
          <a:xfrm>
            <a:off x="457200" y="3810000"/>
            <a:ext cx="2362200" cy="2667000"/>
            <a:chOff x="568325" y="4038600"/>
            <a:chExt cx="2362200" cy="2667000"/>
          </a:xfrm>
        </p:grpSpPr>
        <p:grpSp>
          <p:nvGrpSpPr>
            <p:cNvPr id="24604" name="Group 28"/>
            <p:cNvGrpSpPr>
              <a:grpSpLocks/>
            </p:cNvGrpSpPr>
            <p:nvPr/>
          </p:nvGrpSpPr>
          <p:grpSpPr bwMode="auto">
            <a:xfrm>
              <a:off x="568325" y="4038600"/>
              <a:ext cx="2047875" cy="2667000"/>
              <a:chOff x="568325" y="4038600"/>
              <a:chExt cx="2047875" cy="2667000"/>
            </a:xfrm>
          </p:grpSpPr>
          <p:pic>
            <p:nvPicPr>
              <p:cNvPr id="24606" name="Picture 2"/>
              <p:cNvPicPr>
                <a:picLocks noChangeAspect="1" noChangeArrowheads="1"/>
              </p:cNvPicPr>
              <p:nvPr/>
            </p:nvPicPr>
            <p:blipFill>
              <a:blip r:embed="rId4"/>
              <a:srcRect/>
              <a:stretch>
                <a:fillRect/>
              </a:stretch>
            </p:blipFill>
            <p:spPr bwMode="auto">
              <a:xfrm>
                <a:off x="568325" y="4038600"/>
                <a:ext cx="2047875" cy="2667000"/>
              </a:xfrm>
              <a:prstGeom prst="rect">
                <a:avLst/>
              </a:prstGeom>
              <a:noFill/>
              <a:ln w="9525">
                <a:noFill/>
                <a:miter lim="800000"/>
                <a:headEnd/>
                <a:tailEnd/>
              </a:ln>
            </p:spPr>
          </p:pic>
          <p:cxnSp>
            <p:nvCxnSpPr>
              <p:cNvPr id="11" name="直線コネクタ 24"/>
              <p:cNvCxnSpPr/>
              <p:nvPr/>
            </p:nvCxnSpPr>
            <p:spPr>
              <a:xfrm flipH="1">
                <a:off x="1828800" y="4114800"/>
                <a:ext cx="187325" cy="6096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25"/>
              <p:cNvCxnSpPr/>
              <p:nvPr/>
            </p:nvCxnSpPr>
            <p:spPr>
              <a:xfrm>
                <a:off x="1828800" y="5029200"/>
                <a:ext cx="187325"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609600" y="6324600"/>
                <a:ext cx="1905000" cy="38100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a:lstStyle/>
              <a:p>
                <a:pPr>
                  <a:defRPr/>
                </a:pPr>
                <a:r>
                  <a:rPr kumimoji="0" lang="en-US" dirty="0">
                    <a:ea typeface="+mn-ea"/>
                  </a:rPr>
                  <a:t>&gt;150 degrees</a:t>
                </a:r>
              </a:p>
            </p:txBody>
          </p:sp>
        </p:grpSp>
        <p:pic>
          <p:nvPicPr>
            <p:cNvPr id="8" name="Picture 6"/>
            <p:cNvPicPr>
              <a:picLocks noChangeAspect="1" noChangeArrowheads="1"/>
            </p:cNvPicPr>
            <p:nvPr/>
          </p:nvPicPr>
          <p:blipFill>
            <a:blip r:embed="rId5"/>
            <a:srcRect/>
            <a:stretch>
              <a:fillRect/>
            </a:stretch>
          </p:blipFill>
          <p:spPr bwMode="auto">
            <a:xfrm>
              <a:off x="2016125" y="4114800"/>
              <a:ext cx="914400" cy="1323975"/>
            </a:xfrm>
            <a:prstGeom prst="rect">
              <a:avLst/>
            </a:prstGeom>
            <a:noFill/>
            <a:ln w="9525">
              <a:solidFill>
                <a:schemeClr val="accent2">
                  <a:lumMod val="75000"/>
                </a:schemeClr>
              </a:solidFill>
              <a:miter lim="800000"/>
              <a:headEnd/>
              <a:tailEnd/>
            </a:ln>
          </p:spPr>
        </p:pic>
      </p:grpSp>
      <p:grpSp>
        <p:nvGrpSpPr>
          <p:cNvPr id="24581" name="Group 13"/>
          <p:cNvGrpSpPr>
            <a:grpSpLocks/>
          </p:cNvGrpSpPr>
          <p:nvPr/>
        </p:nvGrpSpPr>
        <p:grpSpPr bwMode="auto">
          <a:xfrm>
            <a:off x="3200400" y="3810000"/>
            <a:ext cx="2514600" cy="2667000"/>
            <a:chOff x="3124200" y="4038600"/>
            <a:chExt cx="2514600" cy="2667000"/>
          </a:xfrm>
        </p:grpSpPr>
        <p:pic>
          <p:nvPicPr>
            <p:cNvPr id="24599" name="Picture 2"/>
            <p:cNvPicPr>
              <a:picLocks noChangeAspect="1" noChangeArrowheads="1"/>
            </p:cNvPicPr>
            <p:nvPr/>
          </p:nvPicPr>
          <p:blipFill>
            <a:blip r:embed="rId6"/>
            <a:srcRect/>
            <a:stretch>
              <a:fillRect/>
            </a:stretch>
          </p:blipFill>
          <p:spPr bwMode="auto">
            <a:xfrm>
              <a:off x="3124200" y="4038600"/>
              <a:ext cx="2039938" cy="2638425"/>
            </a:xfrm>
            <a:prstGeom prst="rect">
              <a:avLst/>
            </a:prstGeom>
            <a:noFill/>
            <a:ln w="9525">
              <a:noFill/>
              <a:miter lim="800000"/>
              <a:headEnd/>
              <a:tailEnd/>
            </a:ln>
          </p:spPr>
        </p:pic>
        <p:pic>
          <p:nvPicPr>
            <p:cNvPr id="16" name="Picture 7"/>
            <p:cNvPicPr>
              <a:picLocks noChangeAspect="1" noChangeArrowheads="1"/>
            </p:cNvPicPr>
            <p:nvPr/>
          </p:nvPicPr>
          <p:blipFill>
            <a:blip r:embed="rId7"/>
            <a:srcRect/>
            <a:stretch>
              <a:fillRect/>
            </a:stretch>
          </p:blipFill>
          <p:spPr bwMode="auto">
            <a:xfrm>
              <a:off x="4800600" y="4114800"/>
              <a:ext cx="838200" cy="1316038"/>
            </a:xfrm>
            <a:prstGeom prst="rect">
              <a:avLst/>
            </a:prstGeom>
            <a:noFill/>
            <a:ln w="9525">
              <a:solidFill>
                <a:schemeClr val="accent2">
                  <a:lumMod val="75000"/>
                </a:schemeClr>
              </a:solidFill>
              <a:miter lim="800000"/>
              <a:headEnd/>
              <a:tailEnd/>
            </a:ln>
          </p:spPr>
        </p:pic>
        <p:cxnSp>
          <p:nvCxnSpPr>
            <p:cNvPr id="17" name="直線コネクタ 32"/>
            <p:cNvCxnSpPr/>
            <p:nvPr/>
          </p:nvCxnSpPr>
          <p:spPr>
            <a:xfrm flipH="1">
              <a:off x="4419600" y="4191000"/>
              <a:ext cx="381000" cy="4572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33"/>
            <p:cNvCxnSpPr/>
            <p:nvPr/>
          </p:nvCxnSpPr>
          <p:spPr>
            <a:xfrm>
              <a:off x="4419600" y="4953000"/>
              <a:ext cx="381000" cy="4572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3200400" y="6324600"/>
              <a:ext cx="1981200" cy="38100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a:lstStyle/>
            <a:p>
              <a:pPr>
                <a:defRPr/>
              </a:pPr>
              <a:r>
                <a:rPr kumimoji="0" lang="en-US" dirty="0">
                  <a:ea typeface="+mn-ea"/>
                </a:rPr>
                <a:t>120-150 degrees</a:t>
              </a:r>
            </a:p>
          </p:txBody>
        </p:sp>
      </p:grpSp>
      <p:grpSp>
        <p:nvGrpSpPr>
          <p:cNvPr id="24582" name="Group 19"/>
          <p:cNvGrpSpPr>
            <a:grpSpLocks/>
          </p:cNvGrpSpPr>
          <p:nvPr/>
        </p:nvGrpSpPr>
        <p:grpSpPr bwMode="auto">
          <a:xfrm>
            <a:off x="6248400" y="3810000"/>
            <a:ext cx="2667000" cy="2667000"/>
            <a:chOff x="5791200" y="4038600"/>
            <a:chExt cx="2667000" cy="2667000"/>
          </a:xfrm>
        </p:grpSpPr>
        <p:pic>
          <p:nvPicPr>
            <p:cNvPr id="24594" name="Picture 3"/>
            <p:cNvPicPr>
              <a:picLocks noChangeAspect="1" noChangeArrowheads="1"/>
            </p:cNvPicPr>
            <p:nvPr/>
          </p:nvPicPr>
          <p:blipFill>
            <a:blip r:embed="rId8"/>
            <a:srcRect/>
            <a:stretch>
              <a:fillRect/>
            </a:stretch>
          </p:blipFill>
          <p:spPr bwMode="auto">
            <a:xfrm>
              <a:off x="5791200" y="4038600"/>
              <a:ext cx="1981200" cy="2641600"/>
            </a:xfrm>
            <a:prstGeom prst="rect">
              <a:avLst/>
            </a:prstGeom>
            <a:noFill/>
            <a:ln w="9525">
              <a:noFill/>
              <a:miter lim="800000"/>
              <a:headEnd/>
              <a:tailEnd/>
            </a:ln>
          </p:spPr>
        </p:pic>
        <p:pic>
          <p:nvPicPr>
            <p:cNvPr id="22" name="Picture 5"/>
            <p:cNvPicPr>
              <a:picLocks noChangeAspect="1" noChangeArrowheads="1"/>
            </p:cNvPicPr>
            <p:nvPr/>
          </p:nvPicPr>
          <p:blipFill>
            <a:blip r:embed="rId9"/>
            <a:srcRect/>
            <a:stretch>
              <a:fillRect/>
            </a:stretch>
          </p:blipFill>
          <p:spPr bwMode="auto">
            <a:xfrm>
              <a:off x="7467600" y="4191000"/>
              <a:ext cx="990600" cy="1373188"/>
            </a:xfrm>
            <a:prstGeom prst="rect">
              <a:avLst/>
            </a:prstGeom>
            <a:noFill/>
            <a:ln w="9525">
              <a:solidFill>
                <a:schemeClr val="accent2">
                  <a:lumMod val="75000"/>
                </a:schemeClr>
              </a:solidFill>
              <a:miter lim="800000"/>
              <a:headEnd/>
              <a:tailEnd/>
            </a:ln>
          </p:spPr>
        </p:pic>
        <p:cxnSp>
          <p:nvCxnSpPr>
            <p:cNvPr id="23" name="直線コネクタ 19"/>
            <p:cNvCxnSpPr/>
            <p:nvPr/>
          </p:nvCxnSpPr>
          <p:spPr>
            <a:xfrm flipH="1">
              <a:off x="7086600" y="4191000"/>
              <a:ext cx="381000" cy="5334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1"/>
            <p:cNvCxnSpPr/>
            <p:nvPr/>
          </p:nvCxnSpPr>
          <p:spPr>
            <a:xfrm>
              <a:off x="6934200" y="4953000"/>
              <a:ext cx="533400" cy="6096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5867400" y="6324600"/>
              <a:ext cx="1905000" cy="38100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a:lstStyle/>
            <a:p>
              <a:pPr>
                <a:defRPr/>
              </a:pPr>
              <a:r>
                <a:rPr kumimoji="0" lang="en-US" dirty="0">
                  <a:ea typeface="+mn-ea"/>
                </a:rPr>
                <a:t>53-120 degrees</a:t>
              </a:r>
            </a:p>
          </p:txBody>
        </p:sp>
      </p:grpSp>
      <p:sp>
        <p:nvSpPr>
          <p:cNvPr id="26" name="正方形/長方形 11"/>
          <p:cNvSpPr/>
          <p:nvPr/>
        </p:nvSpPr>
        <p:spPr>
          <a:xfrm>
            <a:off x="-152400" y="5410200"/>
            <a:ext cx="8893175" cy="523875"/>
          </a:xfrm>
          <a:prstGeom prst="rect">
            <a:avLst/>
          </a:prstGeom>
        </p:spPr>
        <p:txBody>
          <a:bodyPr>
            <a:spAutoFit/>
          </a:bodyPr>
          <a:lstStyle/>
          <a:p>
            <a:pPr algn="ctr">
              <a:defRPr/>
            </a:pPr>
            <a:r>
              <a:rPr kumimoji="0" lang="en-US" altLang="ja-JP" sz="2800" b="1" dirty="0">
                <a:solidFill>
                  <a:srgbClr val="C00000"/>
                </a:solidFill>
                <a:effectLst>
                  <a:outerShdw blurRad="38100" dist="38100" dir="2700000" algn="tl">
                    <a:srgbClr val="000000">
                      <a:alpha val="43137"/>
                    </a:srgbClr>
                  </a:outerShdw>
                </a:effectLst>
                <a:latin typeface="HGPｺﾞｼｯｸM" pitchFamily="50" charset="-128"/>
                <a:ea typeface="HGPｺﾞｼｯｸM" pitchFamily="50" charset="-128"/>
              </a:rPr>
              <a:t>Total</a:t>
            </a:r>
            <a:r>
              <a:rPr kumimoji="0" lang="ja-JP" altLang="en-US" sz="2800" b="1">
                <a:solidFill>
                  <a:srgbClr val="C00000"/>
                </a:solidFill>
                <a:effectLst>
                  <a:outerShdw blurRad="38100" dist="38100" dir="2700000" algn="tl">
                    <a:srgbClr val="000000">
                      <a:alpha val="43137"/>
                    </a:srgbClr>
                  </a:outerShdw>
                </a:effectLst>
                <a:latin typeface="HGPｺﾞｼｯｸM" pitchFamily="50" charset="-128"/>
                <a:ea typeface="HGPｺﾞｼｯｸM" pitchFamily="50" charset="-128"/>
              </a:rPr>
              <a:t>　</a:t>
            </a:r>
            <a:r>
              <a:rPr kumimoji="0" lang="en-US" altLang="ja-JP" sz="2800" b="1" dirty="0">
                <a:solidFill>
                  <a:srgbClr val="C00000"/>
                </a:solidFill>
                <a:effectLst>
                  <a:outerShdw blurRad="38100" dist="38100" dir="2700000" algn="tl">
                    <a:srgbClr val="000000">
                      <a:alpha val="43137"/>
                    </a:srgbClr>
                  </a:outerShdw>
                </a:effectLst>
                <a:latin typeface="HGPｺﾞｼｯｸM" pitchFamily="50" charset="-128"/>
                <a:ea typeface="HGPｺﾞｼｯｸM" pitchFamily="50" charset="-128"/>
              </a:rPr>
              <a:t>33,100MW</a:t>
            </a:r>
            <a:endParaRPr kumimoji="0" lang="ja-JP" altLang="en-US" sz="2800" b="1" dirty="0">
              <a:solidFill>
                <a:srgbClr val="C00000"/>
              </a:solidFill>
              <a:effectLst>
                <a:outerShdw blurRad="38100" dist="38100" dir="2700000" algn="tl">
                  <a:srgbClr val="000000">
                    <a:alpha val="43137"/>
                  </a:srgbClr>
                </a:outerShdw>
              </a:effectLst>
              <a:latin typeface="HGPｺﾞｼｯｸM" pitchFamily="50" charset="-128"/>
              <a:ea typeface="HGPｺﾞｼｯｸM" pitchFamily="50" charset="-128"/>
            </a:endParaRPr>
          </a:p>
        </p:txBody>
      </p:sp>
      <p:sp>
        <p:nvSpPr>
          <p:cNvPr id="24584" name="TextBox 28"/>
          <p:cNvSpPr txBox="1">
            <a:spLocks noChangeArrowheads="1"/>
          </p:cNvSpPr>
          <p:nvPr/>
        </p:nvSpPr>
        <p:spPr bwMode="auto">
          <a:xfrm>
            <a:off x="6400800" y="6400800"/>
            <a:ext cx="2438400" cy="523875"/>
          </a:xfrm>
          <a:prstGeom prst="rect">
            <a:avLst/>
          </a:prstGeom>
          <a:noFill/>
          <a:ln w="9525">
            <a:noFill/>
            <a:miter lim="800000"/>
            <a:headEnd/>
            <a:tailEnd/>
          </a:ln>
        </p:spPr>
        <p:txBody>
          <a:bodyPr>
            <a:spAutoFit/>
          </a:bodyPr>
          <a:lstStyle/>
          <a:p>
            <a:r>
              <a:rPr kumimoji="0" lang="en-US" altLang="ja-JP" sz="1400"/>
              <a:t>From the Ministry of the Environment, Japan</a:t>
            </a:r>
          </a:p>
        </p:txBody>
      </p:sp>
      <p:sp>
        <p:nvSpPr>
          <p:cNvPr id="28" name="Rectangle 27"/>
          <p:cNvSpPr/>
          <p:nvPr/>
        </p:nvSpPr>
        <p:spPr>
          <a:xfrm>
            <a:off x="1600200" y="2819400"/>
            <a:ext cx="5943600" cy="369888"/>
          </a:xfrm>
          <a:prstGeom prst="rect">
            <a:avLst/>
          </a:prstGeom>
          <a:solidFill>
            <a:schemeClr val="accent5"/>
          </a:solidFill>
        </p:spPr>
        <p:txBody>
          <a:bodyPr>
            <a:spAutoFit/>
          </a:bodyPr>
          <a:lstStyle/>
          <a:p>
            <a:pPr algn="ctr">
              <a:defRPr/>
            </a:pPr>
            <a:r>
              <a:rPr kumimoji="0" lang="en-US" dirty="0">
                <a:latin typeface="Tahoma" pitchFamily="34" charset="0"/>
                <a:ea typeface="Tahoma" pitchFamily="34" charset="0"/>
                <a:cs typeface="Tahoma" pitchFamily="34" charset="0"/>
              </a:rPr>
              <a:t>Comparison of electricity consumption at peak hours</a:t>
            </a:r>
          </a:p>
        </p:txBody>
      </p:sp>
      <p:sp>
        <p:nvSpPr>
          <p:cNvPr id="24586" name="Rectangle 28"/>
          <p:cNvSpPr>
            <a:spLocks noChangeArrowheads="1"/>
          </p:cNvSpPr>
          <p:nvPr/>
        </p:nvSpPr>
        <p:spPr bwMode="auto">
          <a:xfrm>
            <a:off x="2438400" y="6400800"/>
            <a:ext cx="3587750" cy="369888"/>
          </a:xfrm>
          <a:prstGeom prst="rect">
            <a:avLst/>
          </a:prstGeom>
          <a:solidFill>
            <a:srgbClr val="C00000"/>
          </a:solidFill>
          <a:ln w="9525">
            <a:noFill/>
            <a:miter lim="800000"/>
            <a:headEnd/>
            <a:tailEnd/>
          </a:ln>
        </p:spPr>
        <p:txBody>
          <a:bodyPr wrap="none">
            <a:spAutoFit/>
          </a:bodyPr>
          <a:lstStyle/>
          <a:p>
            <a:r>
              <a:rPr kumimoji="0" lang="en-US" altLang="ja-JP"/>
              <a:t>Thermal energy's latent potential </a:t>
            </a:r>
          </a:p>
        </p:txBody>
      </p:sp>
      <p:sp>
        <p:nvSpPr>
          <p:cNvPr id="31" name="正方形/長方形 13"/>
          <p:cNvSpPr/>
          <p:nvPr/>
        </p:nvSpPr>
        <p:spPr>
          <a:xfrm>
            <a:off x="0" y="3276600"/>
            <a:ext cx="1512888" cy="1631950"/>
          </a:xfrm>
          <a:prstGeom prst="rect">
            <a:avLst/>
          </a:prstGeom>
          <a:solidFill>
            <a:schemeClr val="accent1">
              <a:lumMod val="75000"/>
            </a:schemeClr>
          </a:solidFill>
        </p:spPr>
        <p:txBody>
          <a:bodyPr>
            <a:spAutoFit/>
          </a:bodyPr>
          <a:lstStyle/>
          <a:p>
            <a:pPr algn="ctr">
              <a:defRPr/>
            </a:pPr>
            <a:r>
              <a:rPr kumimoji="0" lang="en-US" altLang="ja-JP" sz="1000" dirty="0">
                <a:ea typeface="HGPｺﾞｼｯｸM" pitchFamily="50" charset="-128"/>
              </a:rPr>
              <a:t>Hydrothermal resources over </a:t>
            </a:r>
            <a:r>
              <a:rPr kumimoji="0" lang="en-GB" altLang="ja-JP" sz="1000" dirty="0">
                <a:ea typeface="ＭＳ Ｐゴシック" pitchFamily="50" charset="-128"/>
              </a:rPr>
              <a:t>150°C are concentrated along the prefectural boundaries of Hokkaido, Iwate and Akita; and Nagano and Toyama.</a:t>
            </a:r>
          </a:p>
          <a:p>
            <a:pPr algn="ctr">
              <a:defRPr/>
            </a:pPr>
            <a:r>
              <a:rPr kumimoji="0" lang="en-GB" altLang="ja-JP" sz="1000" dirty="0">
                <a:ea typeface="ＭＳ Ｐゴシック" pitchFamily="50" charset="-128"/>
              </a:rPr>
              <a:t>Capacity: 23,600 MW</a:t>
            </a:r>
          </a:p>
          <a:p>
            <a:pPr algn="ctr">
              <a:defRPr/>
            </a:pPr>
            <a:r>
              <a:rPr kumimoji="0" lang="en-GB" altLang="ja-JP" sz="1000" dirty="0">
                <a:ea typeface="ＭＳ Ｐゴシック" pitchFamily="50" charset="-128"/>
              </a:rPr>
              <a:t>(Tohoku) Abundance in Iwate and Akita</a:t>
            </a:r>
            <a:endParaRPr kumimoji="0" lang="en-US" altLang="ja-JP" sz="1000" dirty="0">
              <a:latin typeface="HGPｺﾞｼｯｸM" pitchFamily="50" charset="-128"/>
              <a:ea typeface="HGPｺﾞｼｯｸM" pitchFamily="50" charset="-128"/>
            </a:endParaRPr>
          </a:p>
        </p:txBody>
      </p:sp>
      <p:sp>
        <p:nvSpPr>
          <p:cNvPr id="32" name="Rectangle 31"/>
          <p:cNvSpPr/>
          <p:nvPr/>
        </p:nvSpPr>
        <p:spPr>
          <a:xfrm>
            <a:off x="5715000" y="3276600"/>
            <a:ext cx="1524000" cy="1477963"/>
          </a:xfrm>
          <a:prstGeom prst="rect">
            <a:avLst/>
          </a:prstGeom>
          <a:solidFill>
            <a:schemeClr val="accent1">
              <a:lumMod val="75000"/>
            </a:schemeClr>
          </a:solidFill>
        </p:spPr>
        <p:txBody>
          <a:bodyPr>
            <a:spAutoFit/>
          </a:bodyPr>
          <a:lstStyle/>
          <a:p>
            <a:pPr algn="ctr">
              <a:defRPr/>
            </a:pPr>
            <a:r>
              <a:rPr kumimoji="0" lang="en-US" altLang="ja-JP" sz="1000" dirty="0">
                <a:ea typeface="HGPｺﾞｼｯｸM" pitchFamily="50" charset="-128"/>
              </a:rPr>
              <a:t>Hydrothermal resources 53-</a:t>
            </a:r>
            <a:r>
              <a:rPr kumimoji="0" lang="en-GB" altLang="ja-JP" sz="1000" dirty="0">
                <a:ea typeface="ＭＳ Ｐゴシック" pitchFamily="50" charset="-128"/>
              </a:rPr>
              <a:t>120°C are distributed over a wide range mostly in East and North Japan.</a:t>
            </a:r>
          </a:p>
          <a:p>
            <a:pPr algn="ctr">
              <a:defRPr/>
            </a:pPr>
            <a:r>
              <a:rPr kumimoji="0" lang="en-GB" altLang="ja-JP" sz="1000" dirty="0">
                <a:ea typeface="ＭＳ Ｐゴシック" pitchFamily="50" charset="-128"/>
              </a:rPr>
              <a:t>Capacity: 8,490 MW</a:t>
            </a:r>
          </a:p>
          <a:p>
            <a:pPr algn="ctr">
              <a:defRPr/>
            </a:pPr>
            <a:r>
              <a:rPr kumimoji="0" lang="en-GB" altLang="ja-JP" sz="1000" dirty="0">
                <a:ea typeface="ＭＳ Ｐゴシック" pitchFamily="50" charset="-128"/>
              </a:rPr>
              <a:t>(Tohoku) Abundance in Aomori, Miyagi, Akita, Yamagata, Fukushima</a:t>
            </a:r>
            <a:endParaRPr kumimoji="0" lang="en-US" altLang="ja-JP" sz="1000" dirty="0">
              <a:ea typeface="ＭＳ Ｐゴシック" pitchFamily="50" charset="-128"/>
            </a:endParaRPr>
          </a:p>
        </p:txBody>
      </p:sp>
      <p:sp>
        <p:nvSpPr>
          <p:cNvPr id="33" name="Rectangle 32"/>
          <p:cNvSpPr/>
          <p:nvPr/>
        </p:nvSpPr>
        <p:spPr>
          <a:xfrm>
            <a:off x="2819400" y="3276600"/>
            <a:ext cx="1524000" cy="1323975"/>
          </a:xfrm>
          <a:prstGeom prst="rect">
            <a:avLst/>
          </a:prstGeom>
          <a:solidFill>
            <a:schemeClr val="accent1">
              <a:lumMod val="75000"/>
            </a:schemeClr>
          </a:solidFill>
        </p:spPr>
        <p:txBody>
          <a:bodyPr>
            <a:spAutoFit/>
          </a:bodyPr>
          <a:lstStyle/>
          <a:p>
            <a:pPr algn="ctr">
              <a:defRPr/>
            </a:pPr>
            <a:r>
              <a:rPr kumimoji="0" lang="en-US" altLang="ja-JP" sz="1000" dirty="0">
                <a:ea typeface="HGPｺﾞｼｯｸM" pitchFamily="50" charset="-128"/>
              </a:rPr>
              <a:t>Hydrothermal resources 120-</a:t>
            </a:r>
            <a:r>
              <a:rPr kumimoji="0" lang="en-GB" altLang="ja-JP" sz="1000" dirty="0">
                <a:ea typeface="ＭＳ Ｐゴシック" pitchFamily="50" charset="-128"/>
              </a:rPr>
              <a:t>150°C have a slightly wider distribution compared to the chart on the left.</a:t>
            </a:r>
          </a:p>
          <a:p>
            <a:pPr algn="ctr">
              <a:defRPr/>
            </a:pPr>
            <a:r>
              <a:rPr kumimoji="0" lang="en-GB" altLang="ja-JP" sz="1000" dirty="0">
                <a:ea typeface="ＭＳ Ｐゴシック" pitchFamily="50" charset="-128"/>
              </a:rPr>
              <a:t>Capacity: 1,080 MW</a:t>
            </a:r>
          </a:p>
          <a:p>
            <a:pPr algn="ctr">
              <a:defRPr/>
            </a:pPr>
            <a:r>
              <a:rPr kumimoji="0" lang="en-GB" altLang="ja-JP" sz="1000" dirty="0">
                <a:ea typeface="ＭＳ Ｐゴシック" pitchFamily="50" charset="-128"/>
              </a:rPr>
              <a:t>(Tohoku) Abundance in Iwate and Akita</a:t>
            </a:r>
            <a:endParaRPr kumimoji="0" lang="en-US" altLang="ja-JP" sz="1000" dirty="0">
              <a:latin typeface="HGPｺﾞｼｯｸM" pitchFamily="50" charset="-128"/>
              <a:ea typeface="HGPｺﾞｼｯｸM" pitchFamily="50" charset="-128"/>
            </a:endParaRPr>
          </a:p>
        </p:txBody>
      </p:sp>
      <p:pic>
        <p:nvPicPr>
          <p:cNvPr id="24590" name="Picture 1" descr="G:\IR3Sロゴ英語透明.gif"/>
          <p:cNvPicPr>
            <a:picLocks noChangeAspect="1" noChangeArrowheads="1"/>
          </p:cNvPicPr>
          <p:nvPr/>
        </p:nvPicPr>
        <p:blipFill>
          <a:blip r:embed="rId10"/>
          <a:srcRect/>
          <a:stretch>
            <a:fillRect/>
          </a:stretch>
        </p:blipFill>
        <p:spPr bwMode="auto">
          <a:xfrm>
            <a:off x="152400" y="152400"/>
            <a:ext cx="912813" cy="519113"/>
          </a:xfrm>
          <a:prstGeom prst="rect">
            <a:avLst/>
          </a:prstGeom>
          <a:noFill/>
          <a:ln w="9525">
            <a:noFill/>
            <a:miter lim="800000"/>
            <a:headEnd/>
            <a:tailEnd/>
          </a:ln>
        </p:spPr>
      </p:pic>
      <p:sp>
        <p:nvSpPr>
          <p:cNvPr id="24591" name="テキスト ボックス 5"/>
          <p:cNvSpPr txBox="1">
            <a:spLocks noChangeArrowheads="1"/>
          </p:cNvSpPr>
          <p:nvPr/>
        </p:nvSpPr>
        <p:spPr bwMode="auto">
          <a:xfrm>
            <a:off x="914400" y="2514600"/>
            <a:ext cx="723900" cy="261938"/>
          </a:xfrm>
          <a:prstGeom prst="rect">
            <a:avLst/>
          </a:prstGeom>
          <a:noFill/>
          <a:ln w="9525">
            <a:noFill/>
            <a:miter lim="800000"/>
            <a:headEnd/>
            <a:tailEnd/>
          </a:ln>
        </p:spPr>
        <p:txBody>
          <a:bodyPr wrap="none">
            <a:spAutoFit/>
          </a:bodyPr>
          <a:lstStyle/>
          <a:p>
            <a:r>
              <a:rPr lang="en-US" altLang="ja-JP" sz="1100"/>
              <a:t>(10 MW)</a:t>
            </a:r>
            <a:endParaRPr lang="ja-JP" altLang="en-US" sz="1100"/>
          </a:p>
        </p:txBody>
      </p:sp>
      <p:sp>
        <p:nvSpPr>
          <p:cNvPr id="24592" name="テキスト ボックス 6"/>
          <p:cNvSpPr txBox="1">
            <a:spLocks noChangeArrowheads="1"/>
          </p:cNvSpPr>
          <p:nvPr/>
        </p:nvSpPr>
        <p:spPr bwMode="auto">
          <a:xfrm>
            <a:off x="7467600" y="2590800"/>
            <a:ext cx="596900" cy="276225"/>
          </a:xfrm>
          <a:prstGeom prst="rect">
            <a:avLst/>
          </a:prstGeom>
          <a:noFill/>
          <a:ln w="9525">
            <a:noFill/>
            <a:miter lim="800000"/>
            <a:headEnd/>
            <a:tailEnd/>
          </a:ln>
        </p:spPr>
        <p:txBody>
          <a:bodyPr wrap="none">
            <a:spAutoFit/>
          </a:bodyPr>
          <a:lstStyle/>
          <a:p>
            <a:r>
              <a:rPr lang="en-US" altLang="ja-JP" sz="1200"/>
              <a:t>(Year)</a:t>
            </a:r>
            <a:endParaRPr lang="ja-JP" altLang="en-US" sz="1200"/>
          </a:p>
        </p:txBody>
      </p:sp>
      <p:pic>
        <p:nvPicPr>
          <p:cNvPr id="24593" name="図 34"/>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bwMode="auto">
          <a:xfrm>
            <a:off x="4648200" y="3657600"/>
            <a:ext cx="4343400" cy="2590800"/>
          </a:xfrm>
          <a:prstGeom prst="rect">
            <a:avLst/>
          </a:prstGeom>
          <a:solidFill>
            <a:schemeClr val="accent6">
              <a:lumMod val="75000"/>
            </a:schemeClr>
          </a:solidFill>
          <a:ln w="9525" cap="flat" cmpd="sng" algn="ctr">
            <a:solidFill>
              <a:schemeClr val="accent1"/>
            </a:solidFill>
            <a:prstDash val="solid"/>
            <a:round/>
            <a:headEnd type="none" w="med" len="med"/>
            <a:tailEnd type="none" w="med" len="med"/>
          </a:ln>
          <a:effectLst/>
        </p:spPr>
        <p:txBody>
          <a:bodyPr/>
          <a:lstStyle/>
          <a:p>
            <a:pPr>
              <a:defRPr/>
            </a:pPr>
            <a:endParaRPr kumimoji="0" lang="en-US" altLang="ja-JP">
              <a:ea typeface="ＭＳ Ｐゴシック" pitchFamily="50" charset="-128"/>
            </a:endParaRPr>
          </a:p>
        </p:txBody>
      </p:sp>
      <p:sp>
        <p:nvSpPr>
          <p:cNvPr id="26626" name="Title 1"/>
          <p:cNvSpPr>
            <a:spLocks noGrp="1"/>
          </p:cNvSpPr>
          <p:nvPr>
            <p:ph type="title"/>
          </p:nvPr>
        </p:nvSpPr>
        <p:spPr>
          <a:xfrm>
            <a:off x="1143000" y="762000"/>
            <a:ext cx="7543800" cy="990600"/>
          </a:xfrm>
        </p:spPr>
        <p:txBody>
          <a:bodyPr/>
          <a:lstStyle/>
          <a:p>
            <a:pPr algn="l"/>
            <a:r>
              <a:rPr lang="en-US" altLang="ja-JP" sz="2400" smtClean="0">
                <a:latin typeface="Tahoma" pitchFamily="34" charset="0"/>
                <a:ea typeface="ＭＳ Ｐゴシック" charset="-128"/>
                <a:cs typeface="Tahoma" pitchFamily="34" charset="0"/>
              </a:rPr>
              <a:t>Aiding Disaster Recovery and the Concepts of </a:t>
            </a:r>
            <a:r>
              <a:rPr lang="en-US" altLang="ja-JP" sz="2400" i="1" smtClean="0">
                <a:latin typeface="Tahoma" pitchFamily="34" charset="0"/>
                <a:ea typeface="ＭＳ Ｐゴシック" charset="-128"/>
                <a:cs typeface="Tahoma" pitchFamily="34" charset="0"/>
              </a:rPr>
              <a:t>Satoyama </a:t>
            </a:r>
            <a:r>
              <a:rPr lang="en-US" altLang="ja-JP" sz="2400" smtClean="0">
                <a:latin typeface="Tahoma" pitchFamily="34" charset="0"/>
                <a:ea typeface="ＭＳ Ｐゴシック" charset="-128"/>
                <a:cs typeface="Tahoma" pitchFamily="34" charset="0"/>
              </a:rPr>
              <a:t>and </a:t>
            </a:r>
            <a:r>
              <a:rPr lang="en-US" altLang="ja-JP" sz="2400" i="1" smtClean="0">
                <a:latin typeface="Tahoma" pitchFamily="34" charset="0"/>
                <a:ea typeface="ＭＳ Ｐゴシック" charset="-128"/>
                <a:cs typeface="Tahoma" pitchFamily="34" charset="0"/>
              </a:rPr>
              <a:t>Satoumi</a:t>
            </a:r>
            <a:r>
              <a:rPr lang="en-US" altLang="ja-JP" sz="2400" smtClean="0">
                <a:latin typeface="Tahoma" pitchFamily="34" charset="0"/>
                <a:ea typeface="ＭＳ Ｐゴシック" charset="-128"/>
                <a:cs typeface="Tahoma" pitchFamily="34" charset="0"/>
              </a:rPr>
              <a:t/>
            </a:r>
            <a:br>
              <a:rPr lang="en-US" altLang="ja-JP" sz="2400" smtClean="0">
                <a:latin typeface="Tahoma" pitchFamily="34" charset="0"/>
                <a:ea typeface="ＭＳ Ｐゴシック" charset="-128"/>
                <a:cs typeface="Tahoma" pitchFamily="34" charset="0"/>
              </a:rPr>
            </a:br>
            <a:r>
              <a:rPr lang="en-US" altLang="ja-JP" smtClean="0">
                <a:ea typeface="ＭＳ Ｐゴシック" charset="-128"/>
                <a:cs typeface="Tahoma" pitchFamily="34" charset="0"/>
              </a:rPr>
              <a:t/>
            </a:r>
            <a:br>
              <a:rPr lang="en-US" altLang="ja-JP" smtClean="0">
                <a:ea typeface="ＭＳ Ｐゴシック" charset="-128"/>
                <a:cs typeface="Tahoma" pitchFamily="34" charset="0"/>
              </a:rPr>
            </a:br>
            <a:endParaRPr lang="en-US" altLang="ja-JP" smtClean="0">
              <a:ea typeface="ＭＳ Ｐゴシック" charset="-128"/>
              <a:cs typeface="Tahoma" pitchFamily="34" charset="0"/>
            </a:endParaRPr>
          </a:p>
        </p:txBody>
      </p:sp>
      <p:sp>
        <p:nvSpPr>
          <p:cNvPr id="26627" name="Content Placeholder 2"/>
          <p:cNvSpPr>
            <a:spLocks noGrp="1"/>
          </p:cNvSpPr>
          <p:nvPr>
            <p:ph sz="half" idx="1"/>
          </p:nvPr>
        </p:nvSpPr>
        <p:spPr>
          <a:xfrm>
            <a:off x="152400" y="1371600"/>
            <a:ext cx="4495800" cy="4525962"/>
          </a:xfrm>
        </p:spPr>
        <p:txBody>
          <a:bodyPr/>
          <a:lstStyle/>
          <a:p>
            <a:r>
              <a:rPr lang="en-US" altLang="ja-JP" sz="1400" dirty="0" smtClean="0">
                <a:latin typeface="Tahoma" pitchFamily="34" charset="0"/>
                <a:ea typeface="ＭＳ Ｐゴシック" charset="-128"/>
                <a:cs typeface="Tahoma" pitchFamily="34" charset="0"/>
              </a:rPr>
              <a:t>The Satoyama Initiative adopted by the UN Convention on Biological Diversity/COP10 reflects shared awareness of the importance of socio-ecological production landscapes.</a:t>
            </a:r>
          </a:p>
          <a:p>
            <a:r>
              <a:rPr lang="en-US" altLang="ja-JP" sz="1400" dirty="0" smtClean="0">
                <a:latin typeface="Tahoma" pitchFamily="34" charset="0"/>
                <a:ea typeface="ＭＳ Ｐゴシック" charset="-128"/>
                <a:cs typeface="Tahoma" pitchFamily="34" charset="0"/>
              </a:rPr>
              <a:t>The </a:t>
            </a:r>
            <a:r>
              <a:rPr lang="en-US" altLang="ja-JP" sz="1400" dirty="0" err="1" smtClean="0">
                <a:latin typeface="Tahoma" pitchFamily="34" charset="0"/>
                <a:ea typeface="ＭＳ Ｐゴシック" charset="-128"/>
                <a:cs typeface="Tahoma" pitchFamily="34" charset="0"/>
              </a:rPr>
              <a:t>ria</a:t>
            </a:r>
            <a:r>
              <a:rPr lang="en-US" altLang="ja-JP" sz="1400" dirty="0" smtClean="0">
                <a:latin typeface="Tahoma" pitchFamily="34" charset="0"/>
                <a:ea typeface="ＭＳ Ｐゴシック" charset="-128"/>
                <a:cs typeface="Tahoma" pitchFamily="34" charset="0"/>
              </a:rPr>
              <a:t>-type coast of the disaster-affected Tohoku coastline is a classic example of an integrated </a:t>
            </a:r>
            <a:r>
              <a:rPr lang="en-US" altLang="ja-JP" sz="1400" i="1" dirty="0" smtClean="0">
                <a:latin typeface="Tahoma" pitchFamily="34" charset="0"/>
                <a:ea typeface="ＭＳ Ｐゴシック" charset="-128"/>
                <a:cs typeface="Tahoma" pitchFamily="34" charset="0"/>
              </a:rPr>
              <a:t>Satoyama </a:t>
            </a:r>
            <a:r>
              <a:rPr lang="en-US" altLang="ja-JP" sz="1400" dirty="0" smtClean="0">
                <a:latin typeface="Tahoma" pitchFamily="34" charset="0"/>
                <a:ea typeface="ＭＳ Ｐゴシック" charset="-128"/>
                <a:cs typeface="Tahoma" pitchFamily="34" charset="0"/>
              </a:rPr>
              <a:t>and </a:t>
            </a:r>
            <a:r>
              <a:rPr lang="en-US" altLang="ja-JP" sz="1400" i="1" dirty="0" smtClean="0">
                <a:latin typeface="Tahoma" pitchFamily="34" charset="0"/>
                <a:ea typeface="ＭＳ Ｐゴシック" charset="-128"/>
                <a:cs typeface="Tahoma" pitchFamily="34" charset="0"/>
              </a:rPr>
              <a:t>Satoumi </a:t>
            </a:r>
            <a:r>
              <a:rPr lang="en-US" altLang="ja-JP" sz="1400" dirty="0" smtClean="0">
                <a:latin typeface="Tahoma" pitchFamily="34" charset="0"/>
                <a:ea typeface="ＭＳ Ｐゴシック" charset="-128"/>
                <a:cs typeface="Tahoma" pitchFamily="34" charset="0"/>
              </a:rPr>
              <a:t>area. It shows the important linkages that exist between </a:t>
            </a:r>
            <a:r>
              <a:rPr lang="en-US" altLang="ja-JP" sz="1400" i="1" dirty="0" smtClean="0">
                <a:latin typeface="Tahoma" pitchFamily="34" charset="0"/>
                <a:ea typeface="ＭＳ Ｐゴシック" charset="-128"/>
                <a:cs typeface="Tahoma" pitchFamily="34" charset="0"/>
              </a:rPr>
              <a:t>Satoyama </a:t>
            </a:r>
            <a:r>
              <a:rPr lang="en-US" altLang="ja-JP" sz="1400" dirty="0" smtClean="0">
                <a:latin typeface="Tahoma" pitchFamily="34" charset="0"/>
                <a:ea typeface="ＭＳ Ｐゴシック" charset="-128"/>
                <a:cs typeface="Tahoma" pitchFamily="34" charset="0"/>
              </a:rPr>
              <a:t>and </a:t>
            </a:r>
            <a:r>
              <a:rPr lang="en-US" altLang="ja-JP" sz="1400" i="1" dirty="0" smtClean="0">
                <a:latin typeface="Tahoma" pitchFamily="34" charset="0"/>
                <a:ea typeface="ＭＳ Ｐゴシック" charset="-128"/>
                <a:cs typeface="Tahoma" pitchFamily="34" charset="0"/>
              </a:rPr>
              <a:t>Satoumi</a:t>
            </a:r>
            <a:r>
              <a:rPr lang="en-US" altLang="ja-JP" sz="1400" dirty="0" smtClean="0">
                <a:latin typeface="Tahoma" pitchFamily="34" charset="0"/>
                <a:ea typeface="ＭＳ Ｐゴシック" charset="-128"/>
                <a:cs typeface="Tahoma" pitchFamily="34" charset="0"/>
              </a:rPr>
              <a:t>.</a:t>
            </a:r>
          </a:p>
          <a:p>
            <a:r>
              <a:rPr lang="en-US" altLang="ja-JP" sz="1400" dirty="0" smtClean="0">
                <a:latin typeface="Tahoma" pitchFamily="34" charset="0"/>
                <a:ea typeface="ＭＳ Ｐゴシック" charset="-128"/>
                <a:cs typeface="Tahoma" pitchFamily="34" charset="0"/>
              </a:rPr>
              <a:t>Prof. Shigeatsu Hatakeyama, who argues that “the forest is logging for the sea, the sea is logging for the forest," has undertaken reforestation activities in upper river areas because they are the ocean's source of iron and other nutrients.</a:t>
            </a:r>
          </a:p>
          <a:p>
            <a:r>
              <a:rPr lang="en-US" altLang="ja-JP" sz="1400" dirty="0" smtClean="0">
                <a:latin typeface="Tahoma" pitchFamily="34" charset="0"/>
                <a:ea typeface="ＭＳ Ｐゴシック" charset="-128"/>
                <a:cs typeface="Tahoma" pitchFamily="34" charset="0"/>
              </a:rPr>
              <a:t>Regional revitalization as part of the disaster recovery effort must be undertaken with renewed attention to the linkages between </a:t>
            </a:r>
            <a:r>
              <a:rPr lang="en-US" altLang="ja-JP" sz="1400" i="1" dirty="0" smtClean="0">
                <a:latin typeface="Tahoma" pitchFamily="34" charset="0"/>
                <a:ea typeface="ＭＳ Ｐゴシック" charset="-128"/>
                <a:cs typeface="Tahoma" pitchFamily="34" charset="0"/>
              </a:rPr>
              <a:t>Satoyama </a:t>
            </a:r>
            <a:r>
              <a:rPr lang="en-US" altLang="ja-JP" sz="1400" dirty="0" smtClean="0">
                <a:latin typeface="Tahoma" pitchFamily="34" charset="0"/>
                <a:ea typeface="ＭＳ Ｐゴシック" charset="-128"/>
                <a:cs typeface="Tahoma" pitchFamily="34" charset="0"/>
              </a:rPr>
              <a:t>and </a:t>
            </a:r>
            <a:r>
              <a:rPr lang="en-US" altLang="ja-JP" sz="1400" i="1" dirty="0" smtClean="0">
                <a:latin typeface="Tahoma" pitchFamily="34" charset="0"/>
                <a:ea typeface="ＭＳ Ｐゴシック" charset="-128"/>
                <a:cs typeface="Tahoma" pitchFamily="34" charset="0"/>
              </a:rPr>
              <a:t>Satoumi</a:t>
            </a:r>
            <a:r>
              <a:rPr lang="en-US" altLang="ja-JP" sz="1400" dirty="0" smtClean="0">
                <a:latin typeface="Tahoma" pitchFamily="34" charset="0"/>
                <a:ea typeface="ＭＳ Ｐゴシック" charset="-128"/>
                <a:cs typeface="Tahoma" pitchFamily="34" charset="0"/>
              </a:rPr>
              <a:t>.</a:t>
            </a:r>
          </a:p>
          <a:p>
            <a:r>
              <a:rPr lang="en-US" altLang="ja-JP" sz="1400" dirty="0" smtClean="0">
                <a:latin typeface="Tahoma" pitchFamily="34" charset="0"/>
                <a:ea typeface="ＭＳ Ｐゴシック" charset="-128"/>
                <a:cs typeface="Tahoma" pitchFamily="34" charset="0"/>
              </a:rPr>
              <a:t>The Ministry of the Environment of Japan is focusing attention on </a:t>
            </a:r>
            <a:r>
              <a:rPr lang="en-US" altLang="ja-JP" sz="1400" i="1" dirty="0" smtClean="0">
                <a:latin typeface="Tahoma" pitchFamily="34" charset="0"/>
                <a:ea typeface="ＭＳ Ｐゴシック" charset="-128"/>
                <a:cs typeface="Tahoma" pitchFamily="34" charset="0"/>
              </a:rPr>
              <a:t>Satoyama–Satoumi</a:t>
            </a:r>
            <a:r>
              <a:rPr lang="en-US" altLang="ja-JP" sz="1400" dirty="0" smtClean="0">
                <a:latin typeface="Tahoma" pitchFamily="34" charset="0"/>
                <a:ea typeface="ＭＳ Ｐゴシック" charset="-128"/>
                <a:cs typeface="Tahoma" pitchFamily="34" charset="0"/>
              </a:rPr>
              <a:t> linkages. To aid disaster recovery, the Ministry is currently planning a new type of national park (tentatively named the “</a:t>
            </a:r>
            <a:r>
              <a:rPr lang="en-US" altLang="ja-JP" sz="1400" dirty="0" err="1" smtClean="0">
                <a:latin typeface="Tahoma" pitchFamily="34" charset="0"/>
                <a:ea typeface="ＭＳ Ｐゴシック" charset="-128"/>
                <a:cs typeface="Tahoma" pitchFamily="34" charset="0"/>
              </a:rPr>
              <a:t>Sanriku</a:t>
            </a:r>
            <a:r>
              <a:rPr lang="en-US" altLang="ja-JP" sz="1400" dirty="0" smtClean="0">
                <a:latin typeface="Tahoma" pitchFamily="34" charset="0"/>
                <a:ea typeface="ＭＳ Ｐゴシック" charset="-128"/>
                <a:cs typeface="Tahoma" pitchFamily="34" charset="0"/>
              </a:rPr>
              <a:t> </a:t>
            </a:r>
            <a:r>
              <a:rPr lang="en-US" altLang="ja-JP" sz="1400" smtClean="0">
                <a:latin typeface="Tahoma" pitchFamily="34" charset="0"/>
                <a:ea typeface="ＭＳ Ｐゴシック" charset="-128"/>
                <a:cs typeface="Tahoma" pitchFamily="34" charset="0"/>
              </a:rPr>
              <a:t>Fukko </a:t>
            </a:r>
            <a:r>
              <a:rPr lang="en-US" altLang="ja-JP" sz="1400" dirty="0" smtClean="0">
                <a:latin typeface="Tahoma" pitchFamily="34" charset="0"/>
                <a:ea typeface="ＭＳ Ｐゴシック" charset="-128"/>
                <a:cs typeface="Tahoma" pitchFamily="34" charset="0"/>
              </a:rPr>
              <a:t>National Park”).</a:t>
            </a:r>
          </a:p>
        </p:txBody>
      </p:sp>
      <p:sp>
        <p:nvSpPr>
          <p:cNvPr id="26628" name="TextBox 8"/>
          <p:cNvSpPr txBox="1">
            <a:spLocks noChangeArrowheads="1"/>
          </p:cNvSpPr>
          <p:nvPr/>
        </p:nvSpPr>
        <p:spPr bwMode="auto">
          <a:xfrm>
            <a:off x="6065838" y="6581775"/>
            <a:ext cx="3384550" cy="276225"/>
          </a:xfrm>
          <a:prstGeom prst="rect">
            <a:avLst/>
          </a:prstGeom>
          <a:noFill/>
          <a:ln w="9525">
            <a:noFill/>
            <a:miter lim="800000"/>
            <a:headEnd/>
            <a:tailEnd/>
          </a:ln>
        </p:spPr>
        <p:txBody>
          <a:bodyPr>
            <a:spAutoFit/>
          </a:bodyPr>
          <a:lstStyle/>
          <a:p>
            <a:r>
              <a:rPr kumimoji="0" lang="en-US" altLang="ja-JP" sz="1200"/>
              <a:t>By: Ministry of the Environment of Japan</a:t>
            </a:r>
          </a:p>
        </p:txBody>
      </p:sp>
      <p:pic>
        <p:nvPicPr>
          <p:cNvPr id="26629" name="Picture 10" descr="H:\2012\PPT\PPT MATERIALS\ICSS用気仙沼植樹祭（畠山氏）環境省提供\2011気仙沼植樹祭（畠山氏主催）FIXED.jpg"/>
          <p:cNvPicPr>
            <a:picLocks noChangeAspect="1" noChangeArrowheads="1"/>
          </p:cNvPicPr>
          <p:nvPr/>
        </p:nvPicPr>
        <p:blipFill>
          <a:blip r:embed="rId3"/>
          <a:srcRect/>
          <a:stretch>
            <a:fillRect/>
          </a:stretch>
        </p:blipFill>
        <p:spPr bwMode="auto">
          <a:xfrm>
            <a:off x="5181600" y="1143000"/>
            <a:ext cx="3081338" cy="2155825"/>
          </a:xfrm>
          <a:prstGeom prst="rect">
            <a:avLst/>
          </a:prstGeom>
          <a:noFill/>
          <a:ln w="9525">
            <a:solidFill>
              <a:schemeClr val="accent1"/>
            </a:solidFill>
            <a:miter lim="800000"/>
            <a:headEnd/>
            <a:tailEnd/>
          </a:ln>
        </p:spPr>
      </p:pic>
      <p:sp>
        <p:nvSpPr>
          <p:cNvPr id="12" name="Rectangle 11"/>
          <p:cNvSpPr/>
          <p:nvPr/>
        </p:nvSpPr>
        <p:spPr>
          <a:xfrm>
            <a:off x="4930775" y="3200400"/>
            <a:ext cx="3629025" cy="366713"/>
          </a:xfrm>
          <a:prstGeom prst="rect">
            <a:avLst/>
          </a:prstGeom>
          <a:solidFill>
            <a:schemeClr val="accent1">
              <a:lumMod val="75000"/>
            </a:schemeClr>
          </a:solidFill>
        </p:spPr>
        <p:txBody>
          <a:bodyPr wrap="none">
            <a:spAutoFit/>
          </a:bodyPr>
          <a:lstStyle/>
          <a:p>
            <a:pPr algn="ctr">
              <a:defRPr/>
            </a:pPr>
            <a:r>
              <a:rPr kumimoji="0" lang="en-US" dirty="0">
                <a:latin typeface="Tahoma" pitchFamily="34" charset="0"/>
                <a:ea typeface="Tahoma" pitchFamily="34" charset="0"/>
                <a:cs typeface="Tahoma" pitchFamily="34" charset="0"/>
              </a:rPr>
              <a:t>Tree-planting festival, </a:t>
            </a:r>
            <a:r>
              <a:rPr kumimoji="0" lang="en-US" dirty="0" err="1">
                <a:latin typeface="Tahoma" pitchFamily="34" charset="0"/>
                <a:ea typeface="Tahoma" pitchFamily="34" charset="0"/>
                <a:cs typeface="Tahoma" pitchFamily="34" charset="0"/>
              </a:rPr>
              <a:t>Kesennuma</a:t>
            </a:r>
            <a:endParaRPr kumimoji="0" lang="en-US" dirty="0">
              <a:latin typeface="Tahoma" pitchFamily="34" charset="0"/>
              <a:ea typeface="Tahoma" pitchFamily="34" charset="0"/>
              <a:cs typeface="Tahoma" pitchFamily="34" charset="0"/>
            </a:endParaRPr>
          </a:p>
        </p:txBody>
      </p:sp>
      <p:pic>
        <p:nvPicPr>
          <p:cNvPr id="26631" name="Picture 1" descr="G:\IR3Sロゴ英語透明.gif"/>
          <p:cNvPicPr>
            <a:picLocks noChangeAspect="1" noChangeArrowheads="1"/>
          </p:cNvPicPr>
          <p:nvPr/>
        </p:nvPicPr>
        <p:blipFill>
          <a:blip r:embed="rId4"/>
          <a:srcRect/>
          <a:stretch>
            <a:fillRect/>
          </a:stretch>
        </p:blipFill>
        <p:spPr bwMode="auto">
          <a:xfrm>
            <a:off x="152400" y="152400"/>
            <a:ext cx="912813" cy="519113"/>
          </a:xfrm>
          <a:prstGeom prst="rect">
            <a:avLst/>
          </a:prstGeom>
          <a:noFill/>
          <a:ln w="9525">
            <a:noFill/>
            <a:miter lim="800000"/>
            <a:headEnd/>
            <a:tailEnd/>
          </a:ln>
        </p:spPr>
      </p:pic>
      <p:sp>
        <p:nvSpPr>
          <p:cNvPr id="26632" name="Slide Number Placeholder 4"/>
          <p:cNvSpPr txBox="1">
            <a:spLocks/>
          </p:cNvSpPr>
          <p:nvPr/>
        </p:nvSpPr>
        <p:spPr bwMode="auto">
          <a:xfrm>
            <a:off x="2590800" y="6381750"/>
            <a:ext cx="2133600" cy="476250"/>
          </a:xfrm>
          <a:prstGeom prst="rect">
            <a:avLst/>
          </a:prstGeom>
          <a:noFill/>
          <a:ln w="9525">
            <a:noFill/>
            <a:miter lim="800000"/>
            <a:headEnd/>
            <a:tailEnd/>
          </a:ln>
        </p:spPr>
        <p:txBody>
          <a:bodyPr/>
          <a:lstStyle/>
          <a:p>
            <a:pPr algn="r"/>
            <a:fld id="{373961B9-5BB4-4F1A-9F18-5F0F6C5725F4}" type="slidenum">
              <a:rPr kumimoji="0" lang="ja-JP" altLang="en-US" sz="1400"/>
              <a:pPr algn="r"/>
              <a:t>6</a:t>
            </a:fld>
            <a:endParaRPr kumimoji="0" lang="en-US" altLang="ja-JP" sz="1400"/>
          </a:p>
        </p:txBody>
      </p:sp>
      <p:grpSp>
        <p:nvGrpSpPr>
          <p:cNvPr id="26633" name="Group 12"/>
          <p:cNvGrpSpPr>
            <a:grpSpLocks/>
          </p:cNvGrpSpPr>
          <p:nvPr/>
        </p:nvGrpSpPr>
        <p:grpSpPr bwMode="auto">
          <a:xfrm>
            <a:off x="4724400" y="3810000"/>
            <a:ext cx="4273550" cy="2360613"/>
            <a:chOff x="0" y="2871788"/>
            <a:chExt cx="8694534" cy="3788604"/>
          </a:xfrm>
        </p:grpSpPr>
        <p:sp>
          <p:nvSpPr>
            <p:cNvPr id="15" name="フリーフォーム 94"/>
            <p:cNvSpPr/>
            <p:nvPr/>
          </p:nvSpPr>
          <p:spPr>
            <a:xfrm>
              <a:off x="0" y="4104931"/>
              <a:ext cx="7422006" cy="2527434"/>
            </a:xfrm>
            <a:custGeom>
              <a:avLst/>
              <a:gdLst>
                <a:gd name="connsiteX0" fmla="*/ 4672012 w 7797800"/>
                <a:gd name="connsiteY0" fmla="*/ 15875 h 2527300"/>
                <a:gd name="connsiteX1" fmla="*/ 4329112 w 7797800"/>
                <a:gd name="connsiteY1" fmla="*/ 139700 h 2527300"/>
                <a:gd name="connsiteX2" fmla="*/ 4081462 w 7797800"/>
                <a:gd name="connsiteY2" fmla="*/ 273050 h 2527300"/>
                <a:gd name="connsiteX3" fmla="*/ 3986212 w 7797800"/>
                <a:gd name="connsiteY3" fmla="*/ 444500 h 2527300"/>
                <a:gd name="connsiteX4" fmla="*/ 3852862 w 7797800"/>
                <a:gd name="connsiteY4" fmla="*/ 606425 h 2527300"/>
                <a:gd name="connsiteX5" fmla="*/ 3338512 w 7797800"/>
                <a:gd name="connsiteY5" fmla="*/ 854075 h 2527300"/>
                <a:gd name="connsiteX6" fmla="*/ 2909887 w 7797800"/>
                <a:gd name="connsiteY6" fmla="*/ 1025525 h 2527300"/>
                <a:gd name="connsiteX7" fmla="*/ 2805112 w 7797800"/>
                <a:gd name="connsiteY7" fmla="*/ 1101725 h 2527300"/>
                <a:gd name="connsiteX8" fmla="*/ 2747962 w 7797800"/>
                <a:gd name="connsiteY8" fmla="*/ 1158875 h 2527300"/>
                <a:gd name="connsiteX9" fmla="*/ 2747962 w 7797800"/>
                <a:gd name="connsiteY9" fmla="*/ 1196975 h 2527300"/>
                <a:gd name="connsiteX10" fmla="*/ 2614612 w 7797800"/>
                <a:gd name="connsiteY10" fmla="*/ 1235075 h 2527300"/>
                <a:gd name="connsiteX11" fmla="*/ 2290762 w 7797800"/>
                <a:gd name="connsiteY11" fmla="*/ 1158875 h 2527300"/>
                <a:gd name="connsiteX12" fmla="*/ 2052637 w 7797800"/>
                <a:gd name="connsiteY12" fmla="*/ 1139825 h 2527300"/>
                <a:gd name="connsiteX13" fmla="*/ 1852612 w 7797800"/>
                <a:gd name="connsiteY13" fmla="*/ 1120775 h 2527300"/>
                <a:gd name="connsiteX14" fmla="*/ 1538287 w 7797800"/>
                <a:gd name="connsiteY14" fmla="*/ 1206500 h 2527300"/>
                <a:gd name="connsiteX15" fmla="*/ 1290637 w 7797800"/>
                <a:gd name="connsiteY15" fmla="*/ 1273175 h 2527300"/>
                <a:gd name="connsiteX16" fmla="*/ 900112 w 7797800"/>
                <a:gd name="connsiteY16" fmla="*/ 1235075 h 2527300"/>
                <a:gd name="connsiteX17" fmla="*/ 642937 w 7797800"/>
                <a:gd name="connsiteY17" fmla="*/ 1177925 h 2527300"/>
                <a:gd name="connsiteX18" fmla="*/ 452437 w 7797800"/>
                <a:gd name="connsiteY18" fmla="*/ 1177925 h 2527300"/>
                <a:gd name="connsiteX19" fmla="*/ 300037 w 7797800"/>
                <a:gd name="connsiteY19" fmla="*/ 1187450 h 2527300"/>
                <a:gd name="connsiteX20" fmla="*/ 290512 w 7797800"/>
                <a:gd name="connsiteY20" fmla="*/ 1339850 h 2527300"/>
                <a:gd name="connsiteX21" fmla="*/ 290512 w 7797800"/>
                <a:gd name="connsiteY21" fmla="*/ 1901825 h 2527300"/>
                <a:gd name="connsiteX22" fmla="*/ 2033587 w 7797800"/>
                <a:gd name="connsiteY22" fmla="*/ 2330450 h 2527300"/>
                <a:gd name="connsiteX23" fmla="*/ 5176837 w 7797800"/>
                <a:gd name="connsiteY23" fmla="*/ 2435225 h 2527300"/>
                <a:gd name="connsiteX24" fmla="*/ 7396162 w 7797800"/>
                <a:gd name="connsiteY24" fmla="*/ 1778000 h 2527300"/>
                <a:gd name="connsiteX25" fmla="*/ 7586662 w 7797800"/>
                <a:gd name="connsiteY25" fmla="*/ 1244600 h 2527300"/>
                <a:gd name="connsiteX26" fmla="*/ 7167562 w 7797800"/>
                <a:gd name="connsiteY26" fmla="*/ 1282700 h 2527300"/>
                <a:gd name="connsiteX27" fmla="*/ 6929437 w 7797800"/>
                <a:gd name="connsiteY27" fmla="*/ 1311275 h 2527300"/>
                <a:gd name="connsiteX28" fmla="*/ 6567487 w 7797800"/>
                <a:gd name="connsiteY28" fmla="*/ 1216025 h 2527300"/>
                <a:gd name="connsiteX29" fmla="*/ 6396037 w 7797800"/>
                <a:gd name="connsiteY29" fmla="*/ 1177925 h 2527300"/>
                <a:gd name="connsiteX30" fmla="*/ 6024562 w 7797800"/>
                <a:gd name="connsiteY30" fmla="*/ 1263650 h 2527300"/>
                <a:gd name="connsiteX31" fmla="*/ 5834062 w 7797800"/>
                <a:gd name="connsiteY31" fmla="*/ 1292225 h 2527300"/>
                <a:gd name="connsiteX32" fmla="*/ 5472112 w 7797800"/>
                <a:gd name="connsiteY32" fmla="*/ 1254125 h 2527300"/>
                <a:gd name="connsiteX33" fmla="*/ 5100637 w 7797800"/>
                <a:gd name="connsiteY33" fmla="*/ 1130300 h 2527300"/>
                <a:gd name="connsiteX34" fmla="*/ 4948237 w 7797800"/>
                <a:gd name="connsiteY34" fmla="*/ 1054100 h 2527300"/>
                <a:gd name="connsiteX35" fmla="*/ 4814887 w 7797800"/>
                <a:gd name="connsiteY35" fmla="*/ 977900 h 2527300"/>
                <a:gd name="connsiteX36" fmla="*/ 4567237 w 7797800"/>
                <a:gd name="connsiteY36" fmla="*/ 873125 h 2527300"/>
                <a:gd name="connsiteX37" fmla="*/ 4386262 w 7797800"/>
                <a:gd name="connsiteY37" fmla="*/ 758825 h 2527300"/>
                <a:gd name="connsiteX38" fmla="*/ 4348162 w 7797800"/>
                <a:gd name="connsiteY38" fmla="*/ 568325 h 2527300"/>
                <a:gd name="connsiteX39" fmla="*/ 4491037 w 7797800"/>
                <a:gd name="connsiteY39" fmla="*/ 234950 h 2527300"/>
                <a:gd name="connsiteX40" fmla="*/ 4672012 w 7797800"/>
                <a:gd name="connsiteY40" fmla="*/ 15875 h 2527300"/>
                <a:gd name="connsiteX0" fmla="*/ 4398962 w 7524750"/>
                <a:gd name="connsiteY0" fmla="*/ 15875 h 2527300"/>
                <a:gd name="connsiteX1" fmla="*/ 4056062 w 7524750"/>
                <a:gd name="connsiteY1" fmla="*/ 139700 h 2527300"/>
                <a:gd name="connsiteX2" fmla="*/ 3808412 w 7524750"/>
                <a:gd name="connsiteY2" fmla="*/ 273050 h 2527300"/>
                <a:gd name="connsiteX3" fmla="*/ 3713162 w 7524750"/>
                <a:gd name="connsiteY3" fmla="*/ 444500 h 2527300"/>
                <a:gd name="connsiteX4" fmla="*/ 3579812 w 7524750"/>
                <a:gd name="connsiteY4" fmla="*/ 606425 h 2527300"/>
                <a:gd name="connsiteX5" fmla="*/ 3065462 w 7524750"/>
                <a:gd name="connsiteY5" fmla="*/ 854075 h 2527300"/>
                <a:gd name="connsiteX6" fmla="*/ 2636837 w 7524750"/>
                <a:gd name="connsiteY6" fmla="*/ 1025525 h 2527300"/>
                <a:gd name="connsiteX7" fmla="*/ 2532062 w 7524750"/>
                <a:gd name="connsiteY7" fmla="*/ 1101725 h 2527300"/>
                <a:gd name="connsiteX8" fmla="*/ 2474912 w 7524750"/>
                <a:gd name="connsiteY8" fmla="*/ 1158875 h 2527300"/>
                <a:gd name="connsiteX9" fmla="*/ 2474912 w 7524750"/>
                <a:gd name="connsiteY9" fmla="*/ 1196975 h 2527300"/>
                <a:gd name="connsiteX10" fmla="*/ 2341562 w 7524750"/>
                <a:gd name="connsiteY10" fmla="*/ 1235075 h 2527300"/>
                <a:gd name="connsiteX11" fmla="*/ 2017712 w 7524750"/>
                <a:gd name="connsiteY11" fmla="*/ 1158875 h 2527300"/>
                <a:gd name="connsiteX12" fmla="*/ 1779587 w 7524750"/>
                <a:gd name="connsiteY12" fmla="*/ 1139825 h 2527300"/>
                <a:gd name="connsiteX13" fmla="*/ 1579562 w 7524750"/>
                <a:gd name="connsiteY13" fmla="*/ 1120775 h 2527300"/>
                <a:gd name="connsiteX14" fmla="*/ 1265237 w 7524750"/>
                <a:gd name="connsiteY14" fmla="*/ 1206500 h 2527300"/>
                <a:gd name="connsiteX15" fmla="*/ 1017587 w 7524750"/>
                <a:gd name="connsiteY15" fmla="*/ 1273175 h 2527300"/>
                <a:gd name="connsiteX16" fmla="*/ 627062 w 7524750"/>
                <a:gd name="connsiteY16" fmla="*/ 1235075 h 2527300"/>
                <a:gd name="connsiteX17" fmla="*/ 369887 w 7524750"/>
                <a:gd name="connsiteY17" fmla="*/ 1177925 h 2527300"/>
                <a:gd name="connsiteX18" fmla="*/ 179387 w 7524750"/>
                <a:gd name="connsiteY18" fmla="*/ 1177925 h 2527300"/>
                <a:gd name="connsiteX19" fmla="*/ 26987 w 7524750"/>
                <a:gd name="connsiteY19" fmla="*/ 1187450 h 2527300"/>
                <a:gd name="connsiteX20" fmla="*/ 17462 w 7524750"/>
                <a:gd name="connsiteY20" fmla="*/ 1339850 h 2527300"/>
                <a:gd name="connsiteX21" fmla="*/ 17462 w 7524750"/>
                <a:gd name="connsiteY21" fmla="*/ 1901825 h 2527300"/>
                <a:gd name="connsiteX22" fmla="*/ 1760537 w 7524750"/>
                <a:gd name="connsiteY22" fmla="*/ 2330450 h 2527300"/>
                <a:gd name="connsiteX23" fmla="*/ 4903787 w 7524750"/>
                <a:gd name="connsiteY23" fmla="*/ 2435225 h 2527300"/>
                <a:gd name="connsiteX24" fmla="*/ 7123112 w 7524750"/>
                <a:gd name="connsiteY24" fmla="*/ 1778000 h 2527300"/>
                <a:gd name="connsiteX25" fmla="*/ 7313612 w 7524750"/>
                <a:gd name="connsiteY25" fmla="*/ 1244600 h 2527300"/>
                <a:gd name="connsiteX26" fmla="*/ 6894512 w 7524750"/>
                <a:gd name="connsiteY26" fmla="*/ 1282700 h 2527300"/>
                <a:gd name="connsiteX27" fmla="*/ 6656387 w 7524750"/>
                <a:gd name="connsiteY27" fmla="*/ 1311275 h 2527300"/>
                <a:gd name="connsiteX28" fmla="*/ 6294437 w 7524750"/>
                <a:gd name="connsiteY28" fmla="*/ 1216025 h 2527300"/>
                <a:gd name="connsiteX29" fmla="*/ 6122987 w 7524750"/>
                <a:gd name="connsiteY29" fmla="*/ 1177925 h 2527300"/>
                <a:gd name="connsiteX30" fmla="*/ 5751512 w 7524750"/>
                <a:gd name="connsiteY30" fmla="*/ 1263650 h 2527300"/>
                <a:gd name="connsiteX31" fmla="*/ 5561012 w 7524750"/>
                <a:gd name="connsiteY31" fmla="*/ 1292225 h 2527300"/>
                <a:gd name="connsiteX32" fmla="*/ 5199062 w 7524750"/>
                <a:gd name="connsiteY32" fmla="*/ 1254125 h 2527300"/>
                <a:gd name="connsiteX33" fmla="*/ 4827587 w 7524750"/>
                <a:gd name="connsiteY33" fmla="*/ 1130300 h 2527300"/>
                <a:gd name="connsiteX34" fmla="*/ 4675187 w 7524750"/>
                <a:gd name="connsiteY34" fmla="*/ 1054100 h 2527300"/>
                <a:gd name="connsiteX35" fmla="*/ 4541837 w 7524750"/>
                <a:gd name="connsiteY35" fmla="*/ 977900 h 2527300"/>
                <a:gd name="connsiteX36" fmla="*/ 4294187 w 7524750"/>
                <a:gd name="connsiteY36" fmla="*/ 873125 h 2527300"/>
                <a:gd name="connsiteX37" fmla="*/ 4113212 w 7524750"/>
                <a:gd name="connsiteY37" fmla="*/ 758825 h 2527300"/>
                <a:gd name="connsiteX38" fmla="*/ 4075112 w 7524750"/>
                <a:gd name="connsiteY38" fmla="*/ 568325 h 2527300"/>
                <a:gd name="connsiteX39" fmla="*/ 4217987 w 7524750"/>
                <a:gd name="connsiteY39" fmla="*/ 234950 h 2527300"/>
                <a:gd name="connsiteX40" fmla="*/ 4398962 w 7524750"/>
                <a:gd name="connsiteY40" fmla="*/ 15875 h 2527300"/>
                <a:gd name="connsiteX0" fmla="*/ 4398962 w 7524750"/>
                <a:gd name="connsiteY0" fmla="*/ 15875 h 2527300"/>
                <a:gd name="connsiteX1" fmla="*/ 4056062 w 7524750"/>
                <a:gd name="connsiteY1" fmla="*/ 139700 h 2527300"/>
                <a:gd name="connsiteX2" fmla="*/ 3808412 w 7524750"/>
                <a:gd name="connsiteY2" fmla="*/ 273050 h 2527300"/>
                <a:gd name="connsiteX3" fmla="*/ 3713162 w 7524750"/>
                <a:gd name="connsiteY3" fmla="*/ 444500 h 2527300"/>
                <a:gd name="connsiteX4" fmla="*/ 3579812 w 7524750"/>
                <a:gd name="connsiteY4" fmla="*/ 606425 h 2527300"/>
                <a:gd name="connsiteX5" fmla="*/ 3065462 w 7524750"/>
                <a:gd name="connsiteY5" fmla="*/ 854075 h 2527300"/>
                <a:gd name="connsiteX6" fmla="*/ 2636837 w 7524750"/>
                <a:gd name="connsiteY6" fmla="*/ 1025525 h 2527300"/>
                <a:gd name="connsiteX7" fmla="*/ 2532062 w 7524750"/>
                <a:gd name="connsiteY7" fmla="*/ 1101725 h 2527300"/>
                <a:gd name="connsiteX8" fmla="*/ 2474912 w 7524750"/>
                <a:gd name="connsiteY8" fmla="*/ 1158875 h 2527300"/>
                <a:gd name="connsiteX9" fmla="*/ 2474912 w 7524750"/>
                <a:gd name="connsiteY9" fmla="*/ 1196975 h 2527300"/>
                <a:gd name="connsiteX10" fmla="*/ 2341562 w 7524750"/>
                <a:gd name="connsiteY10" fmla="*/ 1235075 h 2527300"/>
                <a:gd name="connsiteX11" fmla="*/ 2017712 w 7524750"/>
                <a:gd name="connsiteY11" fmla="*/ 1158875 h 2527300"/>
                <a:gd name="connsiteX12" fmla="*/ 1779587 w 7524750"/>
                <a:gd name="connsiteY12" fmla="*/ 1139825 h 2527300"/>
                <a:gd name="connsiteX13" fmla="*/ 1579562 w 7524750"/>
                <a:gd name="connsiteY13" fmla="*/ 1120775 h 2527300"/>
                <a:gd name="connsiteX14" fmla="*/ 1265237 w 7524750"/>
                <a:gd name="connsiteY14" fmla="*/ 1206500 h 2527300"/>
                <a:gd name="connsiteX15" fmla="*/ 1017587 w 7524750"/>
                <a:gd name="connsiteY15" fmla="*/ 1273175 h 2527300"/>
                <a:gd name="connsiteX16" fmla="*/ 627062 w 7524750"/>
                <a:gd name="connsiteY16" fmla="*/ 1235075 h 2527300"/>
                <a:gd name="connsiteX17" fmla="*/ 369887 w 7524750"/>
                <a:gd name="connsiteY17" fmla="*/ 1177925 h 2527300"/>
                <a:gd name="connsiteX18" fmla="*/ 179387 w 7524750"/>
                <a:gd name="connsiteY18" fmla="*/ 1177925 h 2527300"/>
                <a:gd name="connsiteX19" fmla="*/ 26987 w 7524750"/>
                <a:gd name="connsiteY19" fmla="*/ 1187450 h 2527300"/>
                <a:gd name="connsiteX20" fmla="*/ 17462 w 7524750"/>
                <a:gd name="connsiteY20" fmla="*/ 1339850 h 2527300"/>
                <a:gd name="connsiteX21" fmla="*/ 103187 w 7524750"/>
                <a:gd name="connsiteY21" fmla="*/ 1920875 h 2527300"/>
                <a:gd name="connsiteX22" fmla="*/ 1760537 w 7524750"/>
                <a:gd name="connsiteY22" fmla="*/ 2330450 h 2527300"/>
                <a:gd name="connsiteX23" fmla="*/ 4903787 w 7524750"/>
                <a:gd name="connsiteY23" fmla="*/ 2435225 h 2527300"/>
                <a:gd name="connsiteX24" fmla="*/ 7123112 w 7524750"/>
                <a:gd name="connsiteY24" fmla="*/ 1778000 h 2527300"/>
                <a:gd name="connsiteX25" fmla="*/ 7313612 w 7524750"/>
                <a:gd name="connsiteY25" fmla="*/ 1244600 h 2527300"/>
                <a:gd name="connsiteX26" fmla="*/ 6894512 w 7524750"/>
                <a:gd name="connsiteY26" fmla="*/ 1282700 h 2527300"/>
                <a:gd name="connsiteX27" fmla="*/ 6656387 w 7524750"/>
                <a:gd name="connsiteY27" fmla="*/ 1311275 h 2527300"/>
                <a:gd name="connsiteX28" fmla="*/ 6294437 w 7524750"/>
                <a:gd name="connsiteY28" fmla="*/ 1216025 h 2527300"/>
                <a:gd name="connsiteX29" fmla="*/ 6122987 w 7524750"/>
                <a:gd name="connsiteY29" fmla="*/ 1177925 h 2527300"/>
                <a:gd name="connsiteX30" fmla="*/ 5751512 w 7524750"/>
                <a:gd name="connsiteY30" fmla="*/ 1263650 h 2527300"/>
                <a:gd name="connsiteX31" fmla="*/ 5561012 w 7524750"/>
                <a:gd name="connsiteY31" fmla="*/ 1292225 h 2527300"/>
                <a:gd name="connsiteX32" fmla="*/ 5199062 w 7524750"/>
                <a:gd name="connsiteY32" fmla="*/ 1254125 h 2527300"/>
                <a:gd name="connsiteX33" fmla="*/ 4827587 w 7524750"/>
                <a:gd name="connsiteY33" fmla="*/ 1130300 h 2527300"/>
                <a:gd name="connsiteX34" fmla="*/ 4675187 w 7524750"/>
                <a:gd name="connsiteY34" fmla="*/ 1054100 h 2527300"/>
                <a:gd name="connsiteX35" fmla="*/ 4541837 w 7524750"/>
                <a:gd name="connsiteY35" fmla="*/ 977900 h 2527300"/>
                <a:gd name="connsiteX36" fmla="*/ 4294187 w 7524750"/>
                <a:gd name="connsiteY36" fmla="*/ 873125 h 2527300"/>
                <a:gd name="connsiteX37" fmla="*/ 4113212 w 7524750"/>
                <a:gd name="connsiteY37" fmla="*/ 758825 h 2527300"/>
                <a:gd name="connsiteX38" fmla="*/ 4075112 w 7524750"/>
                <a:gd name="connsiteY38" fmla="*/ 568325 h 2527300"/>
                <a:gd name="connsiteX39" fmla="*/ 4217987 w 7524750"/>
                <a:gd name="connsiteY39" fmla="*/ 234950 h 2527300"/>
                <a:gd name="connsiteX40" fmla="*/ 4398962 w 7524750"/>
                <a:gd name="connsiteY40" fmla="*/ 15875 h 2527300"/>
                <a:gd name="connsiteX0" fmla="*/ 4381500 w 7507288"/>
                <a:gd name="connsiteY0" fmla="*/ 15875 h 2527300"/>
                <a:gd name="connsiteX1" fmla="*/ 4038600 w 7507288"/>
                <a:gd name="connsiteY1" fmla="*/ 139700 h 2527300"/>
                <a:gd name="connsiteX2" fmla="*/ 3790950 w 7507288"/>
                <a:gd name="connsiteY2" fmla="*/ 273050 h 2527300"/>
                <a:gd name="connsiteX3" fmla="*/ 3695700 w 7507288"/>
                <a:gd name="connsiteY3" fmla="*/ 444500 h 2527300"/>
                <a:gd name="connsiteX4" fmla="*/ 3562350 w 7507288"/>
                <a:gd name="connsiteY4" fmla="*/ 606425 h 2527300"/>
                <a:gd name="connsiteX5" fmla="*/ 3048000 w 7507288"/>
                <a:gd name="connsiteY5" fmla="*/ 854075 h 2527300"/>
                <a:gd name="connsiteX6" fmla="*/ 2619375 w 7507288"/>
                <a:gd name="connsiteY6" fmla="*/ 1025525 h 2527300"/>
                <a:gd name="connsiteX7" fmla="*/ 2514600 w 7507288"/>
                <a:gd name="connsiteY7" fmla="*/ 1101725 h 2527300"/>
                <a:gd name="connsiteX8" fmla="*/ 2457450 w 7507288"/>
                <a:gd name="connsiteY8" fmla="*/ 1158875 h 2527300"/>
                <a:gd name="connsiteX9" fmla="*/ 2457450 w 7507288"/>
                <a:gd name="connsiteY9" fmla="*/ 1196975 h 2527300"/>
                <a:gd name="connsiteX10" fmla="*/ 2324100 w 7507288"/>
                <a:gd name="connsiteY10" fmla="*/ 1235075 h 2527300"/>
                <a:gd name="connsiteX11" fmla="*/ 2000250 w 7507288"/>
                <a:gd name="connsiteY11" fmla="*/ 1158875 h 2527300"/>
                <a:gd name="connsiteX12" fmla="*/ 1762125 w 7507288"/>
                <a:gd name="connsiteY12" fmla="*/ 1139825 h 2527300"/>
                <a:gd name="connsiteX13" fmla="*/ 1562100 w 7507288"/>
                <a:gd name="connsiteY13" fmla="*/ 1120775 h 2527300"/>
                <a:gd name="connsiteX14" fmla="*/ 1247775 w 7507288"/>
                <a:gd name="connsiteY14" fmla="*/ 1206500 h 2527300"/>
                <a:gd name="connsiteX15" fmla="*/ 1000125 w 7507288"/>
                <a:gd name="connsiteY15" fmla="*/ 1273175 h 2527300"/>
                <a:gd name="connsiteX16" fmla="*/ 609600 w 7507288"/>
                <a:gd name="connsiteY16" fmla="*/ 1235075 h 2527300"/>
                <a:gd name="connsiteX17" fmla="*/ 352425 w 7507288"/>
                <a:gd name="connsiteY17" fmla="*/ 1177925 h 2527300"/>
                <a:gd name="connsiteX18" fmla="*/ 161925 w 7507288"/>
                <a:gd name="connsiteY18" fmla="*/ 1177925 h 2527300"/>
                <a:gd name="connsiteX19" fmla="*/ 0 w 7507288"/>
                <a:gd name="connsiteY19" fmla="*/ 1339850 h 2527300"/>
                <a:gd name="connsiteX20" fmla="*/ 85725 w 7507288"/>
                <a:gd name="connsiteY20" fmla="*/ 1920875 h 2527300"/>
                <a:gd name="connsiteX21" fmla="*/ 1743075 w 7507288"/>
                <a:gd name="connsiteY21" fmla="*/ 2330450 h 2527300"/>
                <a:gd name="connsiteX22" fmla="*/ 4886325 w 7507288"/>
                <a:gd name="connsiteY22" fmla="*/ 2435225 h 2527300"/>
                <a:gd name="connsiteX23" fmla="*/ 7105650 w 7507288"/>
                <a:gd name="connsiteY23" fmla="*/ 1778000 h 2527300"/>
                <a:gd name="connsiteX24" fmla="*/ 7296150 w 7507288"/>
                <a:gd name="connsiteY24" fmla="*/ 1244600 h 2527300"/>
                <a:gd name="connsiteX25" fmla="*/ 6877050 w 7507288"/>
                <a:gd name="connsiteY25" fmla="*/ 1282700 h 2527300"/>
                <a:gd name="connsiteX26" fmla="*/ 6638925 w 7507288"/>
                <a:gd name="connsiteY26" fmla="*/ 1311275 h 2527300"/>
                <a:gd name="connsiteX27" fmla="*/ 6276975 w 7507288"/>
                <a:gd name="connsiteY27" fmla="*/ 1216025 h 2527300"/>
                <a:gd name="connsiteX28" fmla="*/ 6105525 w 7507288"/>
                <a:gd name="connsiteY28" fmla="*/ 1177925 h 2527300"/>
                <a:gd name="connsiteX29" fmla="*/ 5734050 w 7507288"/>
                <a:gd name="connsiteY29" fmla="*/ 1263650 h 2527300"/>
                <a:gd name="connsiteX30" fmla="*/ 5543550 w 7507288"/>
                <a:gd name="connsiteY30" fmla="*/ 1292225 h 2527300"/>
                <a:gd name="connsiteX31" fmla="*/ 5181600 w 7507288"/>
                <a:gd name="connsiteY31" fmla="*/ 1254125 h 2527300"/>
                <a:gd name="connsiteX32" fmla="*/ 4810125 w 7507288"/>
                <a:gd name="connsiteY32" fmla="*/ 1130300 h 2527300"/>
                <a:gd name="connsiteX33" fmla="*/ 4657725 w 7507288"/>
                <a:gd name="connsiteY33" fmla="*/ 1054100 h 2527300"/>
                <a:gd name="connsiteX34" fmla="*/ 4524375 w 7507288"/>
                <a:gd name="connsiteY34" fmla="*/ 977900 h 2527300"/>
                <a:gd name="connsiteX35" fmla="*/ 4276725 w 7507288"/>
                <a:gd name="connsiteY35" fmla="*/ 873125 h 2527300"/>
                <a:gd name="connsiteX36" fmla="*/ 4095750 w 7507288"/>
                <a:gd name="connsiteY36" fmla="*/ 758825 h 2527300"/>
                <a:gd name="connsiteX37" fmla="*/ 4057650 w 7507288"/>
                <a:gd name="connsiteY37" fmla="*/ 568325 h 2527300"/>
                <a:gd name="connsiteX38" fmla="*/ 4200525 w 7507288"/>
                <a:gd name="connsiteY38" fmla="*/ 234950 h 2527300"/>
                <a:gd name="connsiteX39" fmla="*/ 4381500 w 7507288"/>
                <a:gd name="connsiteY39" fmla="*/ 15875 h 2527300"/>
                <a:gd name="connsiteX0" fmla="*/ 4295775 w 7421563"/>
                <a:gd name="connsiteY0" fmla="*/ 15875 h 2527300"/>
                <a:gd name="connsiteX1" fmla="*/ 3952875 w 7421563"/>
                <a:gd name="connsiteY1" fmla="*/ 139700 h 2527300"/>
                <a:gd name="connsiteX2" fmla="*/ 3705225 w 7421563"/>
                <a:gd name="connsiteY2" fmla="*/ 273050 h 2527300"/>
                <a:gd name="connsiteX3" fmla="*/ 3609975 w 7421563"/>
                <a:gd name="connsiteY3" fmla="*/ 444500 h 2527300"/>
                <a:gd name="connsiteX4" fmla="*/ 3476625 w 7421563"/>
                <a:gd name="connsiteY4" fmla="*/ 606425 h 2527300"/>
                <a:gd name="connsiteX5" fmla="*/ 2962275 w 7421563"/>
                <a:gd name="connsiteY5" fmla="*/ 854075 h 2527300"/>
                <a:gd name="connsiteX6" fmla="*/ 2533650 w 7421563"/>
                <a:gd name="connsiteY6" fmla="*/ 1025525 h 2527300"/>
                <a:gd name="connsiteX7" fmla="*/ 2428875 w 7421563"/>
                <a:gd name="connsiteY7" fmla="*/ 1101725 h 2527300"/>
                <a:gd name="connsiteX8" fmla="*/ 2371725 w 7421563"/>
                <a:gd name="connsiteY8" fmla="*/ 1158875 h 2527300"/>
                <a:gd name="connsiteX9" fmla="*/ 2371725 w 7421563"/>
                <a:gd name="connsiteY9" fmla="*/ 1196975 h 2527300"/>
                <a:gd name="connsiteX10" fmla="*/ 2238375 w 7421563"/>
                <a:gd name="connsiteY10" fmla="*/ 1235075 h 2527300"/>
                <a:gd name="connsiteX11" fmla="*/ 1914525 w 7421563"/>
                <a:gd name="connsiteY11" fmla="*/ 1158875 h 2527300"/>
                <a:gd name="connsiteX12" fmla="*/ 1676400 w 7421563"/>
                <a:gd name="connsiteY12" fmla="*/ 1139825 h 2527300"/>
                <a:gd name="connsiteX13" fmla="*/ 1476375 w 7421563"/>
                <a:gd name="connsiteY13" fmla="*/ 1120775 h 2527300"/>
                <a:gd name="connsiteX14" fmla="*/ 1162050 w 7421563"/>
                <a:gd name="connsiteY14" fmla="*/ 1206500 h 2527300"/>
                <a:gd name="connsiteX15" fmla="*/ 914400 w 7421563"/>
                <a:gd name="connsiteY15" fmla="*/ 1273175 h 2527300"/>
                <a:gd name="connsiteX16" fmla="*/ 523875 w 7421563"/>
                <a:gd name="connsiteY16" fmla="*/ 1235075 h 2527300"/>
                <a:gd name="connsiteX17" fmla="*/ 266700 w 7421563"/>
                <a:gd name="connsiteY17" fmla="*/ 1177925 h 2527300"/>
                <a:gd name="connsiteX18" fmla="*/ 76200 w 7421563"/>
                <a:gd name="connsiteY18" fmla="*/ 1177925 h 2527300"/>
                <a:gd name="connsiteX19" fmla="*/ 0 w 7421563"/>
                <a:gd name="connsiteY19" fmla="*/ 1339850 h 2527300"/>
                <a:gd name="connsiteX20" fmla="*/ 0 w 7421563"/>
                <a:gd name="connsiteY20" fmla="*/ 1920875 h 2527300"/>
                <a:gd name="connsiteX21" fmla="*/ 1657350 w 7421563"/>
                <a:gd name="connsiteY21" fmla="*/ 2330450 h 2527300"/>
                <a:gd name="connsiteX22" fmla="*/ 4800600 w 7421563"/>
                <a:gd name="connsiteY22" fmla="*/ 2435225 h 2527300"/>
                <a:gd name="connsiteX23" fmla="*/ 7019925 w 7421563"/>
                <a:gd name="connsiteY23" fmla="*/ 1778000 h 2527300"/>
                <a:gd name="connsiteX24" fmla="*/ 7210425 w 7421563"/>
                <a:gd name="connsiteY24" fmla="*/ 1244600 h 2527300"/>
                <a:gd name="connsiteX25" fmla="*/ 6791325 w 7421563"/>
                <a:gd name="connsiteY25" fmla="*/ 1282700 h 2527300"/>
                <a:gd name="connsiteX26" fmla="*/ 6553200 w 7421563"/>
                <a:gd name="connsiteY26" fmla="*/ 1311275 h 2527300"/>
                <a:gd name="connsiteX27" fmla="*/ 6191250 w 7421563"/>
                <a:gd name="connsiteY27" fmla="*/ 1216025 h 2527300"/>
                <a:gd name="connsiteX28" fmla="*/ 6019800 w 7421563"/>
                <a:gd name="connsiteY28" fmla="*/ 1177925 h 2527300"/>
                <a:gd name="connsiteX29" fmla="*/ 5648325 w 7421563"/>
                <a:gd name="connsiteY29" fmla="*/ 1263650 h 2527300"/>
                <a:gd name="connsiteX30" fmla="*/ 5457825 w 7421563"/>
                <a:gd name="connsiteY30" fmla="*/ 1292225 h 2527300"/>
                <a:gd name="connsiteX31" fmla="*/ 5095875 w 7421563"/>
                <a:gd name="connsiteY31" fmla="*/ 1254125 h 2527300"/>
                <a:gd name="connsiteX32" fmla="*/ 4724400 w 7421563"/>
                <a:gd name="connsiteY32" fmla="*/ 1130300 h 2527300"/>
                <a:gd name="connsiteX33" fmla="*/ 4572000 w 7421563"/>
                <a:gd name="connsiteY33" fmla="*/ 1054100 h 2527300"/>
                <a:gd name="connsiteX34" fmla="*/ 4438650 w 7421563"/>
                <a:gd name="connsiteY34" fmla="*/ 977900 h 2527300"/>
                <a:gd name="connsiteX35" fmla="*/ 4191000 w 7421563"/>
                <a:gd name="connsiteY35" fmla="*/ 873125 h 2527300"/>
                <a:gd name="connsiteX36" fmla="*/ 4010025 w 7421563"/>
                <a:gd name="connsiteY36" fmla="*/ 758825 h 2527300"/>
                <a:gd name="connsiteX37" fmla="*/ 3971925 w 7421563"/>
                <a:gd name="connsiteY37" fmla="*/ 568325 h 2527300"/>
                <a:gd name="connsiteX38" fmla="*/ 4114800 w 7421563"/>
                <a:gd name="connsiteY38" fmla="*/ 234950 h 2527300"/>
                <a:gd name="connsiteX39" fmla="*/ 4295775 w 7421563"/>
                <a:gd name="connsiteY39" fmla="*/ 15875 h 2527300"/>
                <a:gd name="connsiteX0" fmla="*/ 4340225 w 7466013"/>
                <a:gd name="connsiteY0" fmla="*/ 15875 h 2527300"/>
                <a:gd name="connsiteX1" fmla="*/ 3997325 w 7466013"/>
                <a:gd name="connsiteY1" fmla="*/ 139700 h 2527300"/>
                <a:gd name="connsiteX2" fmla="*/ 3749675 w 7466013"/>
                <a:gd name="connsiteY2" fmla="*/ 273050 h 2527300"/>
                <a:gd name="connsiteX3" fmla="*/ 3654425 w 7466013"/>
                <a:gd name="connsiteY3" fmla="*/ 444500 h 2527300"/>
                <a:gd name="connsiteX4" fmla="*/ 3521075 w 7466013"/>
                <a:gd name="connsiteY4" fmla="*/ 606425 h 2527300"/>
                <a:gd name="connsiteX5" fmla="*/ 3006725 w 7466013"/>
                <a:gd name="connsiteY5" fmla="*/ 854075 h 2527300"/>
                <a:gd name="connsiteX6" fmla="*/ 2578100 w 7466013"/>
                <a:gd name="connsiteY6" fmla="*/ 1025525 h 2527300"/>
                <a:gd name="connsiteX7" fmla="*/ 2473325 w 7466013"/>
                <a:gd name="connsiteY7" fmla="*/ 1101725 h 2527300"/>
                <a:gd name="connsiteX8" fmla="*/ 2416175 w 7466013"/>
                <a:gd name="connsiteY8" fmla="*/ 1158875 h 2527300"/>
                <a:gd name="connsiteX9" fmla="*/ 2416175 w 7466013"/>
                <a:gd name="connsiteY9" fmla="*/ 1196975 h 2527300"/>
                <a:gd name="connsiteX10" fmla="*/ 2282825 w 7466013"/>
                <a:gd name="connsiteY10" fmla="*/ 1235075 h 2527300"/>
                <a:gd name="connsiteX11" fmla="*/ 1958975 w 7466013"/>
                <a:gd name="connsiteY11" fmla="*/ 1158875 h 2527300"/>
                <a:gd name="connsiteX12" fmla="*/ 1720850 w 7466013"/>
                <a:gd name="connsiteY12" fmla="*/ 1139825 h 2527300"/>
                <a:gd name="connsiteX13" fmla="*/ 1520825 w 7466013"/>
                <a:gd name="connsiteY13" fmla="*/ 1120775 h 2527300"/>
                <a:gd name="connsiteX14" fmla="*/ 1206500 w 7466013"/>
                <a:gd name="connsiteY14" fmla="*/ 1206500 h 2527300"/>
                <a:gd name="connsiteX15" fmla="*/ 958850 w 7466013"/>
                <a:gd name="connsiteY15" fmla="*/ 1273175 h 2527300"/>
                <a:gd name="connsiteX16" fmla="*/ 568325 w 7466013"/>
                <a:gd name="connsiteY16" fmla="*/ 1235075 h 2527300"/>
                <a:gd name="connsiteX17" fmla="*/ 311150 w 7466013"/>
                <a:gd name="connsiteY17" fmla="*/ 1177925 h 2527300"/>
                <a:gd name="connsiteX18" fmla="*/ 44450 w 7466013"/>
                <a:gd name="connsiteY18" fmla="*/ 1177925 h 2527300"/>
                <a:gd name="connsiteX19" fmla="*/ 44450 w 7466013"/>
                <a:gd name="connsiteY19" fmla="*/ 1339850 h 2527300"/>
                <a:gd name="connsiteX20" fmla="*/ 44450 w 7466013"/>
                <a:gd name="connsiteY20" fmla="*/ 1920875 h 2527300"/>
                <a:gd name="connsiteX21" fmla="*/ 1701800 w 7466013"/>
                <a:gd name="connsiteY21" fmla="*/ 2330450 h 2527300"/>
                <a:gd name="connsiteX22" fmla="*/ 4845050 w 7466013"/>
                <a:gd name="connsiteY22" fmla="*/ 2435225 h 2527300"/>
                <a:gd name="connsiteX23" fmla="*/ 7064375 w 7466013"/>
                <a:gd name="connsiteY23" fmla="*/ 1778000 h 2527300"/>
                <a:gd name="connsiteX24" fmla="*/ 7254875 w 7466013"/>
                <a:gd name="connsiteY24" fmla="*/ 1244600 h 2527300"/>
                <a:gd name="connsiteX25" fmla="*/ 6835775 w 7466013"/>
                <a:gd name="connsiteY25" fmla="*/ 1282700 h 2527300"/>
                <a:gd name="connsiteX26" fmla="*/ 6597650 w 7466013"/>
                <a:gd name="connsiteY26" fmla="*/ 1311275 h 2527300"/>
                <a:gd name="connsiteX27" fmla="*/ 6235700 w 7466013"/>
                <a:gd name="connsiteY27" fmla="*/ 1216025 h 2527300"/>
                <a:gd name="connsiteX28" fmla="*/ 6064250 w 7466013"/>
                <a:gd name="connsiteY28" fmla="*/ 1177925 h 2527300"/>
                <a:gd name="connsiteX29" fmla="*/ 5692775 w 7466013"/>
                <a:gd name="connsiteY29" fmla="*/ 1263650 h 2527300"/>
                <a:gd name="connsiteX30" fmla="*/ 5502275 w 7466013"/>
                <a:gd name="connsiteY30" fmla="*/ 1292225 h 2527300"/>
                <a:gd name="connsiteX31" fmla="*/ 5140325 w 7466013"/>
                <a:gd name="connsiteY31" fmla="*/ 1254125 h 2527300"/>
                <a:gd name="connsiteX32" fmla="*/ 4768850 w 7466013"/>
                <a:gd name="connsiteY32" fmla="*/ 1130300 h 2527300"/>
                <a:gd name="connsiteX33" fmla="*/ 4616450 w 7466013"/>
                <a:gd name="connsiteY33" fmla="*/ 1054100 h 2527300"/>
                <a:gd name="connsiteX34" fmla="*/ 4483100 w 7466013"/>
                <a:gd name="connsiteY34" fmla="*/ 977900 h 2527300"/>
                <a:gd name="connsiteX35" fmla="*/ 4235450 w 7466013"/>
                <a:gd name="connsiteY35" fmla="*/ 873125 h 2527300"/>
                <a:gd name="connsiteX36" fmla="*/ 4054475 w 7466013"/>
                <a:gd name="connsiteY36" fmla="*/ 758825 h 2527300"/>
                <a:gd name="connsiteX37" fmla="*/ 4016375 w 7466013"/>
                <a:gd name="connsiteY37" fmla="*/ 568325 h 2527300"/>
                <a:gd name="connsiteX38" fmla="*/ 4159250 w 7466013"/>
                <a:gd name="connsiteY38" fmla="*/ 234950 h 2527300"/>
                <a:gd name="connsiteX39" fmla="*/ 4340225 w 7466013"/>
                <a:gd name="connsiteY39" fmla="*/ 15875 h 2527300"/>
                <a:gd name="connsiteX0" fmla="*/ 4295775 w 7421563"/>
                <a:gd name="connsiteY0" fmla="*/ 15875 h 2527300"/>
                <a:gd name="connsiteX1" fmla="*/ 3952875 w 7421563"/>
                <a:gd name="connsiteY1" fmla="*/ 139700 h 2527300"/>
                <a:gd name="connsiteX2" fmla="*/ 3705225 w 7421563"/>
                <a:gd name="connsiteY2" fmla="*/ 273050 h 2527300"/>
                <a:gd name="connsiteX3" fmla="*/ 3609975 w 7421563"/>
                <a:gd name="connsiteY3" fmla="*/ 444500 h 2527300"/>
                <a:gd name="connsiteX4" fmla="*/ 3476625 w 7421563"/>
                <a:gd name="connsiteY4" fmla="*/ 606425 h 2527300"/>
                <a:gd name="connsiteX5" fmla="*/ 2962275 w 7421563"/>
                <a:gd name="connsiteY5" fmla="*/ 854075 h 2527300"/>
                <a:gd name="connsiteX6" fmla="*/ 2533650 w 7421563"/>
                <a:gd name="connsiteY6" fmla="*/ 1025525 h 2527300"/>
                <a:gd name="connsiteX7" fmla="*/ 2428875 w 7421563"/>
                <a:gd name="connsiteY7" fmla="*/ 1101725 h 2527300"/>
                <a:gd name="connsiteX8" fmla="*/ 2371725 w 7421563"/>
                <a:gd name="connsiteY8" fmla="*/ 1158875 h 2527300"/>
                <a:gd name="connsiteX9" fmla="*/ 2371725 w 7421563"/>
                <a:gd name="connsiteY9" fmla="*/ 1196975 h 2527300"/>
                <a:gd name="connsiteX10" fmla="*/ 2238375 w 7421563"/>
                <a:gd name="connsiteY10" fmla="*/ 1235075 h 2527300"/>
                <a:gd name="connsiteX11" fmla="*/ 1914525 w 7421563"/>
                <a:gd name="connsiteY11" fmla="*/ 1158875 h 2527300"/>
                <a:gd name="connsiteX12" fmla="*/ 1676400 w 7421563"/>
                <a:gd name="connsiteY12" fmla="*/ 1139825 h 2527300"/>
                <a:gd name="connsiteX13" fmla="*/ 1476375 w 7421563"/>
                <a:gd name="connsiteY13" fmla="*/ 1120775 h 2527300"/>
                <a:gd name="connsiteX14" fmla="*/ 1162050 w 7421563"/>
                <a:gd name="connsiteY14" fmla="*/ 1206500 h 2527300"/>
                <a:gd name="connsiteX15" fmla="*/ 914400 w 7421563"/>
                <a:gd name="connsiteY15" fmla="*/ 1273175 h 2527300"/>
                <a:gd name="connsiteX16" fmla="*/ 523875 w 7421563"/>
                <a:gd name="connsiteY16" fmla="*/ 1235075 h 2527300"/>
                <a:gd name="connsiteX17" fmla="*/ 266700 w 7421563"/>
                <a:gd name="connsiteY17" fmla="*/ 1177925 h 2527300"/>
                <a:gd name="connsiteX18" fmla="*/ 0 w 7421563"/>
                <a:gd name="connsiteY18" fmla="*/ 1177925 h 2527300"/>
                <a:gd name="connsiteX19" fmla="*/ 0 w 7421563"/>
                <a:gd name="connsiteY19" fmla="*/ 1339850 h 2527300"/>
                <a:gd name="connsiteX20" fmla="*/ 0 w 7421563"/>
                <a:gd name="connsiteY20" fmla="*/ 1920875 h 2527300"/>
                <a:gd name="connsiteX21" fmla="*/ 1657350 w 7421563"/>
                <a:gd name="connsiteY21" fmla="*/ 2330450 h 2527300"/>
                <a:gd name="connsiteX22" fmla="*/ 4800600 w 7421563"/>
                <a:gd name="connsiteY22" fmla="*/ 2435225 h 2527300"/>
                <a:gd name="connsiteX23" fmla="*/ 7019925 w 7421563"/>
                <a:gd name="connsiteY23" fmla="*/ 1778000 h 2527300"/>
                <a:gd name="connsiteX24" fmla="*/ 7210425 w 7421563"/>
                <a:gd name="connsiteY24" fmla="*/ 1244600 h 2527300"/>
                <a:gd name="connsiteX25" fmla="*/ 6791325 w 7421563"/>
                <a:gd name="connsiteY25" fmla="*/ 1282700 h 2527300"/>
                <a:gd name="connsiteX26" fmla="*/ 6553200 w 7421563"/>
                <a:gd name="connsiteY26" fmla="*/ 1311275 h 2527300"/>
                <a:gd name="connsiteX27" fmla="*/ 6191250 w 7421563"/>
                <a:gd name="connsiteY27" fmla="*/ 1216025 h 2527300"/>
                <a:gd name="connsiteX28" fmla="*/ 6019800 w 7421563"/>
                <a:gd name="connsiteY28" fmla="*/ 1177925 h 2527300"/>
                <a:gd name="connsiteX29" fmla="*/ 5648325 w 7421563"/>
                <a:gd name="connsiteY29" fmla="*/ 1263650 h 2527300"/>
                <a:gd name="connsiteX30" fmla="*/ 5457825 w 7421563"/>
                <a:gd name="connsiteY30" fmla="*/ 1292225 h 2527300"/>
                <a:gd name="connsiteX31" fmla="*/ 5095875 w 7421563"/>
                <a:gd name="connsiteY31" fmla="*/ 1254125 h 2527300"/>
                <a:gd name="connsiteX32" fmla="*/ 4724400 w 7421563"/>
                <a:gd name="connsiteY32" fmla="*/ 1130300 h 2527300"/>
                <a:gd name="connsiteX33" fmla="*/ 4572000 w 7421563"/>
                <a:gd name="connsiteY33" fmla="*/ 1054100 h 2527300"/>
                <a:gd name="connsiteX34" fmla="*/ 4438650 w 7421563"/>
                <a:gd name="connsiteY34" fmla="*/ 977900 h 2527300"/>
                <a:gd name="connsiteX35" fmla="*/ 4191000 w 7421563"/>
                <a:gd name="connsiteY35" fmla="*/ 873125 h 2527300"/>
                <a:gd name="connsiteX36" fmla="*/ 4010025 w 7421563"/>
                <a:gd name="connsiteY36" fmla="*/ 758825 h 2527300"/>
                <a:gd name="connsiteX37" fmla="*/ 3971925 w 7421563"/>
                <a:gd name="connsiteY37" fmla="*/ 568325 h 2527300"/>
                <a:gd name="connsiteX38" fmla="*/ 4114800 w 7421563"/>
                <a:gd name="connsiteY38" fmla="*/ 234950 h 2527300"/>
                <a:gd name="connsiteX39" fmla="*/ 4295775 w 7421563"/>
                <a:gd name="connsiteY39" fmla="*/ 15875 h 252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21563" h="2527300">
                  <a:moveTo>
                    <a:pt x="4295775" y="15875"/>
                  </a:moveTo>
                  <a:cubicBezTo>
                    <a:pt x="4268788" y="0"/>
                    <a:pt x="4051300" y="96837"/>
                    <a:pt x="3952875" y="139700"/>
                  </a:cubicBezTo>
                  <a:cubicBezTo>
                    <a:pt x="3854450" y="182563"/>
                    <a:pt x="3762375" y="222250"/>
                    <a:pt x="3705225" y="273050"/>
                  </a:cubicBezTo>
                  <a:cubicBezTo>
                    <a:pt x="3648075" y="323850"/>
                    <a:pt x="3648075" y="388938"/>
                    <a:pt x="3609975" y="444500"/>
                  </a:cubicBezTo>
                  <a:cubicBezTo>
                    <a:pt x="3571875" y="500062"/>
                    <a:pt x="3584575" y="538163"/>
                    <a:pt x="3476625" y="606425"/>
                  </a:cubicBezTo>
                  <a:cubicBezTo>
                    <a:pt x="3368675" y="674688"/>
                    <a:pt x="3119438" y="784225"/>
                    <a:pt x="2962275" y="854075"/>
                  </a:cubicBezTo>
                  <a:cubicBezTo>
                    <a:pt x="2805113" y="923925"/>
                    <a:pt x="2622550" y="984250"/>
                    <a:pt x="2533650" y="1025525"/>
                  </a:cubicBezTo>
                  <a:cubicBezTo>
                    <a:pt x="2444750" y="1066800"/>
                    <a:pt x="2455862" y="1079500"/>
                    <a:pt x="2428875" y="1101725"/>
                  </a:cubicBezTo>
                  <a:cubicBezTo>
                    <a:pt x="2401888" y="1123950"/>
                    <a:pt x="2381250" y="1143000"/>
                    <a:pt x="2371725" y="1158875"/>
                  </a:cubicBezTo>
                  <a:cubicBezTo>
                    <a:pt x="2362200" y="1174750"/>
                    <a:pt x="2393950" y="1184275"/>
                    <a:pt x="2371725" y="1196975"/>
                  </a:cubicBezTo>
                  <a:cubicBezTo>
                    <a:pt x="2349500" y="1209675"/>
                    <a:pt x="2314575" y="1241425"/>
                    <a:pt x="2238375" y="1235075"/>
                  </a:cubicBezTo>
                  <a:cubicBezTo>
                    <a:pt x="2162175" y="1228725"/>
                    <a:pt x="2008187" y="1174750"/>
                    <a:pt x="1914525" y="1158875"/>
                  </a:cubicBezTo>
                  <a:cubicBezTo>
                    <a:pt x="1820863" y="1143000"/>
                    <a:pt x="1676400" y="1139825"/>
                    <a:pt x="1676400" y="1139825"/>
                  </a:cubicBezTo>
                  <a:cubicBezTo>
                    <a:pt x="1603375" y="1133475"/>
                    <a:pt x="1562100" y="1109663"/>
                    <a:pt x="1476375" y="1120775"/>
                  </a:cubicBezTo>
                  <a:cubicBezTo>
                    <a:pt x="1390650" y="1131887"/>
                    <a:pt x="1162050" y="1206500"/>
                    <a:pt x="1162050" y="1206500"/>
                  </a:cubicBezTo>
                  <a:cubicBezTo>
                    <a:pt x="1068388" y="1231900"/>
                    <a:pt x="1020763" y="1268413"/>
                    <a:pt x="914400" y="1273175"/>
                  </a:cubicBezTo>
                  <a:cubicBezTo>
                    <a:pt x="808038" y="1277938"/>
                    <a:pt x="631825" y="1250950"/>
                    <a:pt x="523875" y="1235075"/>
                  </a:cubicBezTo>
                  <a:cubicBezTo>
                    <a:pt x="415925" y="1219200"/>
                    <a:pt x="354012" y="1187450"/>
                    <a:pt x="266700" y="1177925"/>
                  </a:cubicBezTo>
                  <a:cubicBezTo>
                    <a:pt x="179388" y="1168400"/>
                    <a:pt x="44450" y="1150937"/>
                    <a:pt x="0" y="1177925"/>
                  </a:cubicBezTo>
                  <a:lnTo>
                    <a:pt x="0" y="1339850"/>
                  </a:lnTo>
                  <a:lnTo>
                    <a:pt x="0" y="1920875"/>
                  </a:lnTo>
                  <a:cubicBezTo>
                    <a:pt x="290512" y="2085975"/>
                    <a:pt x="857250" y="2244725"/>
                    <a:pt x="1657350" y="2330450"/>
                  </a:cubicBezTo>
                  <a:cubicBezTo>
                    <a:pt x="2457450" y="2416175"/>
                    <a:pt x="3906837" y="2527300"/>
                    <a:pt x="4800600" y="2435225"/>
                  </a:cubicBezTo>
                  <a:cubicBezTo>
                    <a:pt x="5694363" y="2343150"/>
                    <a:pt x="6618287" y="1976438"/>
                    <a:pt x="7019925" y="1778000"/>
                  </a:cubicBezTo>
                  <a:cubicBezTo>
                    <a:pt x="7421563" y="1579562"/>
                    <a:pt x="7248525" y="1327150"/>
                    <a:pt x="7210425" y="1244600"/>
                  </a:cubicBezTo>
                  <a:cubicBezTo>
                    <a:pt x="7172325" y="1162050"/>
                    <a:pt x="6900863" y="1271588"/>
                    <a:pt x="6791325" y="1282700"/>
                  </a:cubicBezTo>
                  <a:cubicBezTo>
                    <a:pt x="6681788" y="1293813"/>
                    <a:pt x="6653212" y="1322387"/>
                    <a:pt x="6553200" y="1311275"/>
                  </a:cubicBezTo>
                  <a:cubicBezTo>
                    <a:pt x="6453188" y="1300163"/>
                    <a:pt x="6280150" y="1238250"/>
                    <a:pt x="6191250" y="1216025"/>
                  </a:cubicBezTo>
                  <a:cubicBezTo>
                    <a:pt x="6102350" y="1193800"/>
                    <a:pt x="6110288" y="1169988"/>
                    <a:pt x="6019800" y="1177925"/>
                  </a:cubicBezTo>
                  <a:cubicBezTo>
                    <a:pt x="5929313" y="1185863"/>
                    <a:pt x="5741987" y="1244600"/>
                    <a:pt x="5648325" y="1263650"/>
                  </a:cubicBezTo>
                  <a:cubicBezTo>
                    <a:pt x="5554663" y="1282700"/>
                    <a:pt x="5549900" y="1293813"/>
                    <a:pt x="5457825" y="1292225"/>
                  </a:cubicBezTo>
                  <a:cubicBezTo>
                    <a:pt x="5365750" y="1290638"/>
                    <a:pt x="5218112" y="1281112"/>
                    <a:pt x="5095875" y="1254125"/>
                  </a:cubicBezTo>
                  <a:cubicBezTo>
                    <a:pt x="4973638" y="1227138"/>
                    <a:pt x="4811713" y="1163638"/>
                    <a:pt x="4724400" y="1130300"/>
                  </a:cubicBezTo>
                  <a:cubicBezTo>
                    <a:pt x="4637088" y="1096963"/>
                    <a:pt x="4619625" y="1079500"/>
                    <a:pt x="4572000" y="1054100"/>
                  </a:cubicBezTo>
                  <a:cubicBezTo>
                    <a:pt x="4524375" y="1028700"/>
                    <a:pt x="4502150" y="1008062"/>
                    <a:pt x="4438650" y="977900"/>
                  </a:cubicBezTo>
                  <a:cubicBezTo>
                    <a:pt x="4375150" y="947738"/>
                    <a:pt x="4262438" y="909638"/>
                    <a:pt x="4191000" y="873125"/>
                  </a:cubicBezTo>
                  <a:cubicBezTo>
                    <a:pt x="4119562" y="836612"/>
                    <a:pt x="4046537" y="809625"/>
                    <a:pt x="4010025" y="758825"/>
                  </a:cubicBezTo>
                  <a:cubicBezTo>
                    <a:pt x="3973513" y="708025"/>
                    <a:pt x="3954463" y="655637"/>
                    <a:pt x="3971925" y="568325"/>
                  </a:cubicBezTo>
                  <a:cubicBezTo>
                    <a:pt x="3989387" y="481013"/>
                    <a:pt x="4060825" y="325437"/>
                    <a:pt x="4114800" y="234950"/>
                  </a:cubicBezTo>
                  <a:cubicBezTo>
                    <a:pt x="4168775" y="144463"/>
                    <a:pt x="4322763" y="31750"/>
                    <a:pt x="4295775" y="15875"/>
                  </a:cubicBez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p>
          </p:txBody>
        </p:sp>
        <p:pic>
          <p:nvPicPr>
            <p:cNvPr id="26645" name="Picture 50" descr="D:\Temporary Internet Files\Temporary Internet Files\Content.IE5\APVICRV9\MC900234908[1].wmf"/>
            <p:cNvPicPr>
              <a:picLocks noChangeAspect="1" noChangeArrowheads="1"/>
            </p:cNvPicPr>
            <p:nvPr/>
          </p:nvPicPr>
          <p:blipFill>
            <a:blip r:embed="rId5"/>
            <a:srcRect/>
            <a:stretch>
              <a:fillRect/>
            </a:stretch>
          </p:blipFill>
          <p:spPr bwMode="auto">
            <a:xfrm>
              <a:off x="3748088" y="2871788"/>
              <a:ext cx="4160837" cy="1774825"/>
            </a:xfrm>
            <a:prstGeom prst="rect">
              <a:avLst/>
            </a:prstGeom>
            <a:noFill/>
            <a:ln w="9525">
              <a:noFill/>
              <a:miter lim="800000"/>
              <a:headEnd/>
              <a:tailEnd/>
            </a:ln>
          </p:spPr>
        </p:pic>
        <p:pic>
          <p:nvPicPr>
            <p:cNvPr id="26646" name="Picture 67" descr="D:\Temporary Internet Files\Temporary Internet Files\Content.IE5\QG1HN0CU\MC900083986[1].wmf"/>
            <p:cNvPicPr>
              <a:picLocks noChangeAspect="1" noChangeArrowheads="1"/>
            </p:cNvPicPr>
            <p:nvPr/>
          </p:nvPicPr>
          <p:blipFill>
            <a:blip r:embed="rId6"/>
            <a:srcRect/>
            <a:stretch>
              <a:fillRect/>
            </a:stretch>
          </p:blipFill>
          <p:spPr bwMode="auto">
            <a:xfrm>
              <a:off x="3876373" y="6030624"/>
              <a:ext cx="720292" cy="317548"/>
            </a:xfrm>
            <a:prstGeom prst="rect">
              <a:avLst/>
            </a:prstGeom>
            <a:noFill/>
            <a:ln w="9525">
              <a:noFill/>
              <a:miter lim="800000"/>
              <a:headEnd/>
              <a:tailEnd/>
            </a:ln>
          </p:spPr>
        </p:pic>
        <p:pic>
          <p:nvPicPr>
            <p:cNvPr id="26647" name="Picture 69" descr="D:\Temporary Internet Files\Temporary Internet Files\Content.IE5\CPE853HA\MC900083876[1].wmf"/>
            <p:cNvPicPr>
              <a:picLocks noChangeAspect="1" noChangeArrowheads="1"/>
            </p:cNvPicPr>
            <p:nvPr/>
          </p:nvPicPr>
          <p:blipFill>
            <a:blip r:embed="rId7"/>
            <a:srcRect/>
            <a:stretch>
              <a:fillRect/>
            </a:stretch>
          </p:blipFill>
          <p:spPr bwMode="auto">
            <a:xfrm>
              <a:off x="5581980" y="5786053"/>
              <a:ext cx="782637" cy="225424"/>
            </a:xfrm>
            <a:prstGeom prst="rect">
              <a:avLst/>
            </a:prstGeom>
            <a:noFill/>
            <a:ln w="9525">
              <a:noFill/>
              <a:miter lim="800000"/>
              <a:headEnd/>
              <a:tailEnd/>
            </a:ln>
          </p:spPr>
        </p:pic>
        <p:pic>
          <p:nvPicPr>
            <p:cNvPr id="26648" name="Picture 70" descr="D:\Temporary Internet Files\Temporary Internet Files\Content.IE5\URPETA92\MC900083976[1].wmf"/>
            <p:cNvPicPr>
              <a:picLocks noChangeAspect="1" noChangeArrowheads="1"/>
            </p:cNvPicPr>
            <p:nvPr/>
          </p:nvPicPr>
          <p:blipFill>
            <a:blip r:embed="rId8"/>
            <a:srcRect/>
            <a:stretch>
              <a:fillRect/>
            </a:stretch>
          </p:blipFill>
          <p:spPr bwMode="auto">
            <a:xfrm flipH="1">
              <a:off x="1550550" y="6152910"/>
              <a:ext cx="874714" cy="273050"/>
            </a:xfrm>
            <a:prstGeom prst="rect">
              <a:avLst/>
            </a:prstGeom>
            <a:noFill/>
            <a:ln w="9525">
              <a:noFill/>
              <a:miter lim="800000"/>
              <a:headEnd/>
              <a:tailEnd/>
            </a:ln>
          </p:spPr>
        </p:pic>
        <p:sp>
          <p:nvSpPr>
            <p:cNvPr id="20" name="フリーフォーム 88"/>
            <p:cNvSpPr/>
            <p:nvPr/>
          </p:nvSpPr>
          <p:spPr>
            <a:xfrm>
              <a:off x="0" y="3294726"/>
              <a:ext cx="4802665" cy="2081567"/>
            </a:xfrm>
            <a:custGeom>
              <a:avLst/>
              <a:gdLst>
                <a:gd name="connsiteX0" fmla="*/ 2543033 w 2718179"/>
                <a:gd name="connsiteY0" fmla="*/ 0 h 2053988"/>
                <a:gd name="connsiteX1" fmla="*/ 2133600 w 2718179"/>
                <a:gd name="connsiteY1" fmla="*/ 109182 h 2053988"/>
                <a:gd name="connsiteX2" fmla="*/ 2420203 w 2718179"/>
                <a:gd name="connsiteY2" fmla="*/ 313898 h 2053988"/>
                <a:gd name="connsiteX3" fmla="*/ 1806054 w 2718179"/>
                <a:gd name="connsiteY3" fmla="*/ 382137 h 2053988"/>
                <a:gd name="connsiteX4" fmla="*/ 2406555 w 2718179"/>
                <a:gd name="connsiteY4" fmla="*/ 518615 h 2053988"/>
                <a:gd name="connsiteX5" fmla="*/ 1846997 w 2718179"/>
                <a:gd name="connsiteY5" fmla="*/ 696035 h 2053988"/>
                <a:gd name="connsiteX6" fmla="*/ 2092657 w 2718179"/>
                <a:gd name="connsiteY6" fmla="*/ 791570 h 2053988"/>
                <a:gd name="connsiteX7" fmla="*/ 1492155 w 2718179"/>
                <a:gd name="connsiteY7" fmla="*/ 1064525 h 2053988"/>
                <a:gd name="connsiteX8" fmla="*/ 1205552 w 2718179"/>
                <a:gd name="connsiteY8" fmla="*/ 1419367 h 2053988"/>
                <a:gd name="connsiteX9" fmla="*/ 209266 w 2718179"/>
                <a:gd name="connsiteY9" fmla="*/ 1951629 h 2053988"/>
                <a:gd name="connsiteX10" fmla="*/ 2461146 w 2718179"/>
                <a:gd name="connsiteY10" fmla="*/ 1992573 h 2053988"/>
                <a:gd name="connsiteX11" fmla="*/ 1751463 w 2718179"/>
                <a:gd name="connsiteY11" fmla="*/ 1583140 h 2053988"/>
                <a:gd name="connsiteX12" fmla="*/ 1778758 w 2718179"/>
                <a:gd name="connsiteY12" fmla="*/ 1173707 h 2053988"/>
                <a:gd name="connsiteX13" fmla="*/ 2024418 w 2718179"/>
                <a:gd name="connsiteY13" fmla="*/ 873456 h 2053988"/>
                <a:gd name="connsiteX14" fmla="*/ 2106305 w 2718179"/>
                <a:gd name="connsiteY14" fmla="*/ 777922 h 2053988"/>
                <a:gd name="connsiteX0" fmla="*/ 2543033 w 2718179"/>
                <a:gd name="connsiteY0" fmla="*/ 0 h 2053988"/>
                <a:gd name="connsiteX1" fmla="*/ 2133600 w 2718179"/>
                <a:gd name="connsiteY1" fmla="*/ 109182 h 2053988"/>
                <a:gd name="connsiteX2" fmla="*/ 2420203 w 2718179"/>
                <a:gd name="connsiteY2" fmla="*/ 313898 h 2053988"/>
                <a:gd name="connsiteX3" fmla="*/ 1806054 w 2718179"/>
                <a:gd name="connsiteY3" fmla="*/ 382137 h 2053988"/>
                <a:gd name="connsiteX4" fmla="*/ 2406555 w 2718179"/>
                <a:gd name="connsiteY4" fmla="*/ 518615 h 2053988"/>
                <a:gd name="connsiteX5" fmla="*/ 1846997 w 2718179"/>
                <a:gd name="connsiteY5" fmla="*/ 696035 h 2053988"/>
                <a:gd name="connsiteX6" fmla="*/ 2092657 w 2718179"/>
                <a:gd name="connsiteY6" fmla="*/ 791570 h 2053988"/>
                <a:gd name="connsiteX7" fmla="*/ 1492155 w 2718179"/>
                <a:gd name="connsiteY7" fmla="*/ 1064525 h 2053988"/>
                <a:gd name="connsiteX8" fmla="*/ 1205552 w 2718179"/>
                <a:gd name="connsiteY8" fmla="*/ 1419367 h 2053988"/>
                <a:gd name="connsiteX9" fmla="*/ 209266 w 2718179"/>
                <a:gd name="connsiteY9" fmla="*/ 1951629 h 2053988"/>
                <a:gd name="connsiteX10" fmla="*/ 2461146 w 2718179"/>
                <a:gd name="connsiteY10" fmla="*/ 1992573 h 2053988"/>
                <a:gd name="connsiteX11" fmla="*/ 1751463 w 2718179"/>
                <a:gd name="connsiteY11" fmla="*/ 1583140 h 2053988"/>
                <a:gd name="connsiteX12" fmla="*/ 1778758 w 2718179"/>
                <a:gd name="connsiteY12" fmla="*/ 1173707 h 2053988"/>
                <a:gd name="connsiteX13" fmla="*/ 2106305 w 2718179"/>
                <a:gd name="connsiteY13" fmla="*/ 777922 h 2053988"/>
                <a:gd name="connsiteX0" fmla="*/ 2543033 w 2718179"/>
                <a:gd name="connsiteY0" fmla="*/ 0 h 2053988"/>
                <a:gd name="connsiteX1" fmla="*/ 2133600 w 2718179"/>
                <a:gd name="connsiteY1" fmla="*/ 109182 h 2053988"/>
                <a:gd name="connsiteX2" fmla="*/ 2420203 w 2718179"/>
                <a:gd name="connsiteY2" fmla="*/ 313898 h 2053988"/>
                <a:gd name="connsiteX3" fmla="*/ 1806054 w 2718179"/>
                <a:gd name="connsiteY3" fmla="*/ 382137 h 2053988"/>
                <a:gd name="connsiteX4" fmla="*/ 2406555 w 2718179"/>
                <a:gd name="connsiteY4" fmla="*/ 518615 h 2053988"/>
                <a:gd name="connsiteX5" fmla="*/ 1846997 w 2718179"/>
                <a:gd name="connsiteY5" fmla="*/ 696035 h 2053988"/>
                <a:gd name="connsiteX6" fmla="*/ 2092657 w 2718179"/>
                <a:gd name="connsiteY6" fmla="*/ 791570 h 2053988"/>
                <a:gd name="connsiteX7" fmla="*/ 1492155 w 2718179"/>
                <a:gd name="connsiteY7" fmla="*/ 1064525 h 2053988"/>
                <a:gd name="connsiteX8" fmla="*/ 1205552 w 2718179"/>
                <a:gd name="connsiteY8" fmla="*/ 1419367 h 2053988"/>
                <a:gd name="connsiteX9" fmla="*/ 209266 w 2718179"/>
                <a:gd name="connsiteY9" fmla="*/ 1951629 h 2053988"/>
                <a:gd name="connsiteX10" fmla="*/ 2461146 w 2718179"/>
                <a:gd name="connsiteY10" fmla="*/ 1992573 h 2053988"/>
                <a:gd name="connsiteX11" fmla="*/ 1751463 w 2718179"/>
                <a:gd name="connsiteY11" fmla="*/ 1583140 h 2053988"/>
                <a:gd name="connsiteX12" fmla="*/ 2106305 w 2718179"/>
                <a:gd name="connsiteY12" fmla="*/ 777922 h 2053988"/>
                <a:gd name="connsiteX0" fmla="*/ 2543033 w 2718179"/>
                <a:gd name="connsiteY0" fmla="*/ 0 h 2053988"/>
                <a:gd name="connsiteX1" fmla="*/ 2133600 w 2718179"/>
                <a:gd name="connsiteY1" fmla="*/ 109182 h 2053988"/>
                <a:gd name="connsiteX2" fmla="*/ 2420203 w 2718179"/>
                <a:gd name="connsiteY2" fmla="*/ 313898 h 2053988"/>
                <a:gd name="connsiteX3" fmla="*/ 1806054 w 2718179"/>
                <a:gd name="connsiteY3" fmla="*/ 382137 h 2053988"/>
                <a:gd name="connsiteX4" fmla="*/ 2406555 w 2718179"/>
                <a:gd name="connsiteY4" fmla="*/ 518615 h 2053988"/>
                <a:gd name="connsiteX5" fmla="*/ 1846997 w 2718179"/>
                <a:gd name="connsiteY5" fmla="*/ 696035 h 2053988"/>
                <a:gd name="connsiteX6" fmla="*/ 2092657 w 2718179"/>
                <a:gd name="connsiteY6" fmla="*/ 791570 h 2053988"/>
                <a:gd name="connsiteX7" fmla="*/ 1492155 w 2718179"/>
                <a:gd name="connsiteY7" fmla="*/ 1064525 h 2053988"/>
                <a:gd name="connsiteX8" fmla="*/ 1205552 w 2718179"/>
                <a:gd name="connsiteY8" fmla="*/ 1419367 h 2053988"/>
                <a:gd name="connsiteX9" fmla="*/ 209266 w 2718179"/>
                <a:gd name="connsiteY9" fmla="*/ 1951629 h 2053988"/>
                <a:gd name="connsiteX10" fmla="*/ 2461146 w 2718179"/>
                <a:gd name="connsiteY10" fmla="*/ 1992573 h 2053988"/>
                <a:gd name="connsiteX11" fmla="*/ 1751463 w 2718179"/>
                <a:gd name="connsiteY11" fmla="*/ 1583140 h 2053988"/>
                <a:gd name="connsiteX0" fmla="*/ 2543033 w 2543033"/>
                <a:gd name="connsiteY0" fmla="*/ 0 h 2053988"/>
                <a:gd name="connsiteX1" fmla="*/ 2133600 w 2543033"/>
                <a:gd name="connsiteY1" fmla="*/ 109182 h 2053988"/>
                <a:gd name="connsiteX2" fmla="*/ 2420203 w 2543033"/>
                <a:gd name="connsiteY2" fmla="*/ 313898 h 2053988"/>
                <a:gd name="connsiteX3" fmla="*/ 1806054 w 2543033"/>
                <a:gd name="connsiteY3" fmla="*/ 382137 h 2053988"/>
                <a:gd name="connsiteX4" fmla="*/ 2406555 w 2543033"/>
                <a:gd name="connsiteY4" fmla="*/ 518615 h 2053988"/>
                <a:gd name="connsiteX5" fmla="*/ 1846997 w 2543033"/>
                <a:gd name="connsiteY5" fmla="*/ 696035 h 2053988"/>
                <a:gd name="connsiteX6" fmla="*/ 2092657 w 2543033"/>
                <a:gd name="connsiteY6" fmla="*/ 791570 h 2053988"/>
                <a:gd name="connsiteX7" fmla="*/ 1492155 w 2543033"/>
                <a:gd name="connsiteY7" fmla="*/ 1064525 h 2053988"/>
                <a:gd name="connsiteX8" fmla="*/ 1205552 w 2543033"/>
                <a:gd name="connsiteY8" fmla="*/ 1419367 h 2053988"/>
                <a:gd name="connsiteX9" fmla="*/ 209266 w 2543033"/>
                <a:gd name="connsiteY9" fmla="*/ 1951629 h 2053988"/>
                <a:gd name="connsiteX10" fmla="*/ 2461146 w 2543033"/>
                <a:gd name="connsiteY10" fmla="*/ 1992573 h 2053988"/>
                <a:gd name="connsiteX0" fmla="*/ 2543033 w 2543033"/>
                <a:gd name="connsiteY0" fmla="*/ 0 h 1951629"/>
                <a:gd name="connsiteX1" fmla="*/ 2133600 w 2543033"/>
                <a:gd name="connsiteY1" fmla="*/ 109182 h 1951629"/>
                <a:gd name="connsiteX2" fmla="*/ 2420203 w 2543033"/>
                <a:gd name="connsiteY2" fmla="*/ 313898 h 1951629"/>
                <a:gd name="connsiteX3" fmla="*/ 1806054 w 2543033"/>
                <a:gd name="connsiteY3" fmla="*/ 382137 h 1951629"/>
                <a:gd name="connsiteX4" fmla="*/ 2406555 w 2543033"/>
                <a:gd name="connsiteY4" fmla="*/ 518615 h 1951629"/>
                <a:gd name="connsiteX5" fmla="*/ 1846997 w 2543033"/>
                <a:gd name="connsiteY5" fmla="*/ 696035 h 1951629"/>
                <a:gd name="connsiteX6" fmla="*/ 2092657 w 2543033"/>
                <a:gd name="connsiteY6" fmla="*/ 791570 h 1951629"/>
                <a:gd name="connsiteX7" fmla="*/ 1492155 w 2543033"/>
                <a:gd name="connsiteY7" fmla="*/ 1064525 h 1951629"/>
                <a:gd name="connsiteX8" fmla="*/ 1205552 w 2543033"/>
                <a:gd name="connsiteY8" fmla="*/ 1419367 h 1951629"/>
                <a:gd name="connsiteX9" fmla="*/ 209266 w 2543033"/>
                <a:gd name="connsiteY9" fmla="*/ 1951629 h 1951629"/>
                <a:gd name="connsiteX0" fmla="*/ 5013278 w 5013278"/>
                <a:gd name="connsiteY0" fmla="*/ 0 h 1987255"/>
                <a:gd name="connsiteX1" fmla="*/ 4603845 w 5013278"/>
                <a:gd name="connsiteY1" fmla="*/ 109182 h 1987255"/>
                <a:gd name="connsiteX2" fmla="*/ 4890448 w 5013278"/>
                <a:gd name="connsiteY2" fmla="*/ 313898 h 1987255"/>
                <a:gd name="connsiteX3" fmla="*/ 4276299 w 5013278"/>
                <a:gd name="connsiteY3" fmla="*/ 382137 h 1987255"/>
                <a:gd name="connsiteX4" fmla="*/ 4876800 w 5013278"/>
                <a:gd name="connsiteY4" fmla="*/ 518615 h 1987255"/>
                <a:gd name="connsiteX5" fmla="*/ 4317242 w 5013278"/>
                <a:gd name="connsiteY5" fmla="*/ 696035 h 1987255"/>
                <a:gd name="connsiteX6" fmla="*/ 4562902 w 5013278"/>
                <a:gd name="connsiteY6" fmla="*/ 791570 h 1987255"/>
                <a:gd name="connsiteX7" fmla="*/ 3962400 w 5013278"/>
                <a:gd name="connsiteY7" fmla="*/ 1064525 h 1987255"/>
                <a:gd name="connsiteX8" fmla="*/ 3675797 w 5013278"/>
                <a:gd name="connsiteY8" fmla="*/ 1419367 h 1987255"/>
                <a:gd name="connsiteX9" fmla="*/ 209266 w 5013278"/>
                <a:gd name="connsiteY9" fmla="*/ 1987255 h 1987255"/>
                <a:gd name="connsiteX0" fmla="*/ 4804012 w 4804012"/>
                <a:gd name="connsiteY0" fmla="*/ 0 h 2166981"/>
                <a:gd name="connsiteX1" fmla="*/ 4394579 w 4804012"/>
                <a:gd name="connsiteY1" fmla="*/ 109182 h 2166981"/>
                <a:gd name="connsiteX2" fmla="*/ 4681182 w 4804012"/>
                <a:gd name="connsiteY2" fmla="*/ 313898 h 2166981"/>
                <a:gd name="connsiteX3" fmla="*/ 4067033 w 4804012"/>
                <a:gd name="connsiteY3" fmla="*/ 382137 h 2166981"/>
                <a:gd name="connsiteX4" fmla="*/ 4667534 w 4804012"/>
                <a:gd name="connsiteY4" fmla="*/ 518615 h 2166981"/>
                <a:gd name="connsiteX5" fmla="*/ 4107976 w 4804012"/>
                <a:gd name="connsiteY5" fmla="*/ 696035 h 2166981"/>
                <a:gd name="connsiteX6" fmla="*/ 4353636 w 4804012"/>
                <a:gd name="connsiteY6" fmla="*/ 791570 h 2166981"/>
                <a:gd name="connsiteX7" fmla="*/ 3753134 w 4804012"/>
                <a:gd name="connsiteY7" fmla="*/ 1064525 h 2166981"/>
                <a:gd name="connsiteX8" fmla="*/ 3466531 w 4804012"/>
                <a:gd name="connsiteY8" fmla="*/ 1419367 h 2166981"/>
                <a:gd name="connsiteX9" fmla="*/ 890649 w 4804012"/>
                <a:gd name="connsiteY9" fmla="*/ 2072333 h 2166981"/>
                <a:gd name="connsiteX10" fmla="*/ 0 w 4804012"/>
                <a:gd name="connsiteY10" fmla="*/ 1987255 h 2166981"/>
                <a:gd name="connsiteX0" fmla="*/ 4804012 w 4804012"/>
                <a:gd name="connsiteY0" fmla="*/ 0 h 2081904"/>
                <a:gd name="connsiteX1" fmla="*/ 4394579 w 4804012"/>
                <a:gd name="connsiteY1" fmla="*/ 109182 h 2081904"/>
                <a:gd name="connsiteX2" fmla="*/ 4681182 w 4804012"/>
                <a:gd name="connsiteY2" fmla="*/ 313898 h 2081904"/>
                <a:gd name="connsiteX3" fmla="*/ 4067033 w 4804012"/>
                <a:gd name="connsiteY3" fmla="*/ 382137 h 2081904"/>
                <a:gd name="connsiteX4" fmla="*/ 4667534 w 4804012"/>
                <a:gd name="connsiteY4" fmla="*/ 518615 h 2081904"/>
                <a:gd name="connsiteX5" fmla="*/ 4107976 w 4804012"/>
                <a:gd name="connsiteY5" fmla="*/ 696035 h 2081904"/>
                <a:gd name="connsiteX6" fmla="*/ 4353636 w 4804012"/>
                <a:gd name="connsiteY6" fmla="*/ 791570 h 2081904"/>
                <a:gd name="connsiteX7" fmla="*/ 3753134 w 4804012"/>
                <a:gd name="connsiteY7" fmla="*/ 1064525 h 2081904"/>
                <a:gd name="connsiteX8" fmla="*/ 3466531 w 4804012"/>
                <a:gd name="connsiteY8" fmla="*/ 1419367 h 2081904"/>
                <a:gd name="connsiteX9" fmla="*/ 1520042 w 4804012"/>
                <a:gd name="connsiteY9" fmla="*/ 1929829 h 2081904"/>
                <a:gd name="connsiteX10" fmla="*/ 890649 w 4804012"/>
                <a:gd name="connsiteY10" fmla="*/ 2072333 h 2081904"/>
                <a:gd name="connsiteX11" fmla="*/ 0 w 4804012"/>
                <a:gd name="connsiteY11" fmla="*/ 1987255 h 2081904"/>
                <a:gd name="connsiteX0" fmla="*/ 4804012 w 4804012"/>
                <a:gd name="connsiteY0" fmla="*/ 0 h 2109909"/>
                <a:gd name="connsiteX1" fmla="*/ 4394579 w 4804012"/>
                <a:gd name="connsiteY1" fmla="*/ 109182 h 2109909"/>
                <a:gd name="connsiteX2" fmla="*/ 4681182 w 4804012"/>
                <a:gd name="connsiteY2" fmla="*/ 313898 h 2109909"/>
                <a:gd name="connsiteX3" fmla="*/ 4067033 w 4804012"/>
                <a:gd name="connsiteY3" fmla="*/ 382137 h 2109909"/>
                <a:gd name="connsiteX4" fmla="*/ 4667534 w 4804012"/>
                <a:gd name="connsiteY4" fmla="*/ 518615 h 2109909"/>
                <a:gd name="connsiteX5" fmla="*/ 4107976 w 4804012"/>
                <a:gd name="connsiteY5" fmla="*/ 696035 h 2109909"/>
                <a:gd name="connsiteX6" fmla="*/ 4353636 w 4804012"/>
                <a:gd name="connsiteY6" fmla="*/ 791570 h 2109909"/>
                <a:gd name="connsiteX7" fmla="*/ 3753134 w 4804012"/>
                <a:gd name="connsiteY7" fmla="*/ 1064525 h 2109909"/>
                <a:gd name="connsiteX8" fmla="*/ 3466531 w 4804012"/>
                <a:gd name="connsiteY8" fmla="*/ 1419367 h 2109909"/>
                <a:gd name="connsiteX9" fmla="*/ 2291938 w 4804012"/>
                <a:gd name="connsiteY9" fmla="*/ 2024832 h 2109909"/>
                <a:gd name="connsiteX10" fmla="*/ 1520042 w 4804012"/>
                <a:gd name="connsiteY10" fmla="*/ 1929829 h 2109909"/>
                <a:gd name="connsiteX11" fmla="*/ 890649 w 4804012"/>
                <a:gd name="connsiteY11" fmla="*/ 2072333 h 2109909"/>
                <a:gd name="connsiteX12" fmla="*/ 0 w 4804012"/>
                <a:gd name="connsiteY12" fmla="*/ 1987255 h 2109909"/>
                <a:gd name="connsiteX0" fmla="*/ 4804012 w 4804012"/>
                <a:gd name="connsiteY0" fmla="*/ 0 h 2081904"/>
                <a:gd name="connsiteX1" fmla="*/ 4394579 w 4804012"/>
                <a:gd name="connsiteY1" fmla="*/ 109182 h 2081904"/>
                <a:gd name="connsiteX2" fmla="*/ 4681182 w 4804012"/>
                <a:gd name="connsiteY2" fmla="*/ 313898 h 2081904"/>
                <a:gd name="connsiteX3" fmla="*/ 4067033 w 4804012"/>
                <a:gd name="connsiteY3" fmla="*/ 382137 h 2081904"/>
                <a:gd name="connsiteX4" fmla="*/ 4667534 w 4804012"/>
                <a:gd name="connsiteY4" fmla="*/ 518615 h 2081904"/>
                <a:gd name="connsiteX5" fmla="*/ 4107976 w 4804012"/>
                <a:gd name="connsiteY5" fmla="*/ 696035 h 2081904"/>
                <a:gd name="connsiteX6" fmla="*/ 4353636 w 4804012"/>
                <a:gd name="connsiteY6" fmla="*/ 791570 h 2081904"/>
                <a:gd name="connsiteX7" fmla="*/ 3753134 w 4804012"/>
                <a:gd name="connsiteY7" fmla="*/ 1064525 h 2081904"/>
                <a:gd name="connsiteX8" fmla="*/ 3466531 w 4804012"/>
                <a:gd name="connsiteY8" fmla="*/ 1419367 h 2081904"/>
                <a:gd name="connsiteX9" fmla="*/ 2505694 w 4804012"/>
                <a:gd name="connsiteY9" fmla="*/ 1858578 h 2081904"/>
                <a:gd name="connsiteX10" fmla="*/ 2291938 w 4804012"/>
                <a:gd name="connsiteY10" fmla="*/ 2024832 h 2081904"/>
                <a:gd name="connsiteX11" fmla="*/ 1520042 w 4804012"/>
                <a:gd name="connsiteY11" fmla="*/ 1929829 h 2081904"/>
                <a:gd name="connsiteX12" fmla="*/ 890649 w 4804012"/>
                <a:gd name="connsiteY12" fmla="*/ 2072333 h 2081904"/>
                <a:gd name="connsiteX13" fmla="*/ 0 w 4804012"/>
                <a:gd name="connsiteY13" fmla="*/ 1987255 h 20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4012" h="2081904">
                  <a:moveTo>
                    <a:pt x="4804012" y="0"/>
                  </a:moveTo>
                  <a:cubicBezTo>
                    <a:pt x="4609531" y="28433"/>
                    <a:pt x="4415051" y="56866"/>
                    <a:pt x="4394579" y="109182"/>
                  </a:cubicBezTo>
                  <a:cubicBezTo>
                    <a:pt x="4374107" y="161498"/>
                    <a:pt x="4735773" y="268406"/>
                    <a:pt x="4681182" y="313898"/>
                  </a:cubicBezTo>
                  <a:cubicBezTo>
                    <a:pt x="4626591" y="359390"/>
                    <a:pt x="4069308" y="348018"/>
                    <a:pt x="4067033" y="382137"/>
                  </a:cubicBezTo>
                  <a:cubicBezTo>
                    <a:pt x="4064758" y="416256"/>
                    <a:pt x="4660710" y="466299"/>
                    <a:pt x="4667534" y="518615"/>
                  </a:cubicBezTo>
                  <a:cubicBezTo>
                    <a:pt x="4674358" y="570931"/>
                    <a:pt x="4160292" y="650543"/>
                    <a:pt x="4107976" y="696035"/>
                  </a:cubicBezTo>
                  <a:cubicBezTo>
                    <a:pt x="4055660" y="741527"/>
                    <a:pt x="4412776" y="730155"/>
                    <a:pt x="4353636" y="791570"/>
                  </a:cubicBezTo>
                  <a:cubicBezTo>
                    <a:pt x="4294496" y="852985"/>
                    <a:pt x="3900985" y="959892"/>
                    <a:pt x="3753134" y="1064525"/>
                  </a:cubicBezTo>
                  <a:cubicBezTo>
                    <a:pt x="3605283" y="1169158"/>
                    <a:pt x="3674438" y="1287025"/>
                    <a:pt x="3466531" y="1419367"/>
                  </a:cubicBezTo>
                  <a:cubicBezTo>
                    <a:pt x="3258624" y="1551709"/>
                    <a:pt x="2701459" y="1757667"/>
                    <a:pt x="2505694" y="1858578"/>
                  </a:cubicBezTo>
                  <a:cubicBezTo>
                    <a:pt x="2309929" y="1959489"/>
                    <a:pt x="2456213" y="2012957"/>
                    <a:pt x="2291938" y="2024832"/>
                  </a:cubicBezTo>
                  <a:cubicBezTo>
                    <a:pt x="2127663" y="2036707"/>
                    <a:pt x="1753590" y="1921912"/>
                    <a:pt x="1520042" y="1929829"/>
                  </a:cubicBezTo>
                  <a:cubicBezTo>
                    <a:pt x="1286494" y="1937746"/>
                    <a:pt x="1143989" y="2062762"/>
                    <a:pt x="890649" y="2072333"/>
                  </a:cubicBezTo>
                  <a:cubicBezTo>
                    <a:pt x="637309" y="2081904"/>
                    <a:pt x="134587" y="1961850"/>
                    <a:pt x="0" y="1987255"/>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pic>
          <p:nvPicPr>
            <p:cNvPr id="26650" name="Picture 50" descr="D:\Temporary Internet Files\Temporary Internet Files\Content.IE5\APVICRV9\MC900234908[1].wmf"/>
            <p:cNvPicPr>
              <a:picLocks noChangeAspect="1" noChangeArrowheads="1"/>
            </p:cNvPicPr>
            <p:nvPr/>
          </p:nvPicPr>
          <p:blipFill>
            <a:blip r:embed="rId5"/>
            <a:srcRect/>
            <a:stretch>
              <a:fillRect/>
            </a:stretch>
          </p:blipFill>
          <p:spPr bwMode="auto">
            <a:xfrm flipH="1">
              <a:off x="1897063" y="3268663"/>
              <a:ext cx="2535237" cy="1081087"/>
            </a:xfrm>
            <a:prstGeom prst="rect">
              <a:avLst/>
            </a:prstGeom>
            <a:noFill/>
            <a:ln w="9525">
              <a:noFill/>
              <a:miter lim="800000"/>
              <a:headEnd/>
              <a:tailEnd/>
            </a:ln>
          </p:spPr>
        </p:pic>
        <p:grpSp>
          <p:nvGrpSpPr>
            <p:cNvPr id="26651" name="グループ化 191"/>
            <p:cNvGrpSpPr>
              <a:grpSpLocks/>
            </p:cNvGrpSpPr>
            <p:nvPr/>
          </p:nvGrpSpPr>
          <p:grpSpPr bwMode="auto">
            <a:xfrm>
              <a:off x="4078519" y="4279900"/>
              <a:ext cx="1873498" cy="894725"/>
              <a:chOff x="600610" y="3559761"/>
              <a:chExt cx="1874649" cy="895153"/>
            </a:xfrm>
          </p:grpSpPr>
          <p:pic>
            <p:nvPicPr>
              <p:cNvPr id="26706" name="Picture 53" descr="D:\Temporary Internet Files\Temporary Internet Files\Content.IE5\DZYSDFHA\MC900079129[1].wmf"/>
              <p:cNvPicPr>
                <a:picLocks noChangeAspect="1" noChangeArrowheads="1"/>
              </p:cNvPicPr>
              <p:nvPr/>
            </p:nvPicPr>
            <p:blipFill>
              <a:blip r:embed="rId9"/>
              <a:srcRect/>
              <a:stretch>
                <a:fillRect/>
              </a:stretch>
            </p:blipFill>
            <p:spPr bwMode="auto">
              <a:xfrm>
                <a:off x="1146179" y="3559761"/>
                <a:ext cx="718611" cy="462061"/>
              </a:xfrm>
              <a:prstGeom prst="rect">
                <a:avLst/>
              </a:prstGeom>
              <a:noFill/>
              <a:ln w="9525">
                <a:noFill/>
                <a:miter lim="800000"/>
                <a:headEnd/>
                <a:tailEnd/>
              </a:ln>
            </p:spPr>
          </p:pic>
          <p:pic>
            <p:nvPicPr>
              <p:cNvPr id="26707" name="Picture 51" descr="D:\Temporary Internet Files\Temporary Internet Files\Content.IE5\IB29S4NF\MC900079125[1].wmf"/>
              <p:cNvPicPr>
                <a:picLocks noChangeAspect="1" noChangeArrowheads="1"/>
              </p:cNvPicPr>
              <p:nvPr/>
            </p:nvPicPr>
            <p:blipFill>
              <a:blip r:embed="rId10"/>
              <a:srcRect/>
              <a:stretch>
                <a:fillRect/>
              </a:stretch>
            </p:blipFill>
            <p:spPr bwMode="auto">
              <a:xfrm>
                <a:off x="1150383" y="3976118"/>
                <a:ext cx="815787" cy="478796"/>
              </a:xfrm>
              <a:prstGeom prst="rect">
                <a:avLst/>
              </a:prstGeom>
              <a:noFill/>
              <a:ln w="9525">
                <a:noFill/>
                <a:miter lim="800000"/>
                <a:headEnd/>
                <a:tailEnd/>
              </a:ln>
            </p:spPr>
          </p:pic>
          <p:pic>
            <p:nvPicPr>
              <p:cNvPr id="26708" name="Picture 52" descr="D:\Temporary Internet Files\Temporary Internet Files\Content.IE5\APVICRV9\MC900079126[1].wmf"/>
              <p:cNvPicPr>
                <a:picLocks noChangeAspect="1" noChangeArrowheads="1"/>
              </p:cNvPicPr>
              <p:nvPr/>
            </p:nvPicPr>
            <p:blipFill>
              <a:blip r:embed="rId11"/>
              <a:srcRect/>
              <a:stretch>
                <a:fillRect/>
              </a:stretch>
            </p:blipFill>
            <p:spPr bwMode="auto">
              <a:xfrm>
                <a:off x="600610" y="3647428"/>
                <a:ext cx="691469" cy="562798"/>
              </a:xfrm>
              <a:prstGeom prst="rect">
                <a:avLst/>
              </a:prstGeom>
              <a:noFill/>
              <a:ln w="9525">
                <a:noFill/>
                <a:miter lim="800000"/>
                <a:headEnd/>
                <a:tailEnd/>
              </a:ln>
            </p:spPr>
          </p:pic>
          <p:pic>
            <p:nvPicPr>
              <p:cNvPr id="26709" name="Picture 54" descr="D:\Temporary Internet Files\Temporary Internet Files\Content.IE5\APVICRV9\MC900079124[1].wmf"/>
              <p:cNvPicPr>
                <a:picLocks noChangeAspect="1" noChangeArrowheads="1"/>
              </p:cNvPicPr>
              <p:nvPr/>
            </p:nvPicPr>
            <p:blipFill>
              <a:blip r:embed="rId12"/>
              <a:srcRect/>
              <a:stretch>
                <a:fillRect/>
              </a:stretch>
            </p:blipFill>
            <p:spPr bwMode="auto">
              <a:xfrm>
                <a:off x="1794695" y="3720849"/>
                <a:ext cx="680564" cy="475838"/>
              </a:xfrm>
              <a:prstGeom prst="rect">
                <a:avLst/>
              </a:prstGeom>
              <a:noFill/>
              <a:ln w="9525">
                <a:noFill/>
                <a:miter lim="800000"/>
                <a:headEnd/>
                <a:tailEnd/>
              </a:ln>
            </p:spPr>
          </p:pic>
        </p:grpSp>
        <p:sp>
          <p:nvSpPr>
            <p:cNvPr id="23" name="フリーフォーム 87"/>
            <p:cNvSpPr/>
            <p:nvPr/>
          </p:nvSpPr>
          <p:spPr bwMode="auto">
            <a:xfrm>
              <a:off x="700861" y="4247609"/>
              <a:ext cx="1802210" cy="601285"/>
            </a:xfrm>
            <a:custGeom>
              <a:avLst/>
              <a:gdLst>
                <a:gd name="connsiteX0" fmla="*/ 443553 w 1781033"/>
                <a:gd name="connsiteY0" fmla="*/ 50042 h 875732"/>
                <a:gd name="connsiteX1" fmla="*/ 6824 w 1781033"/>
                <a:gd name="connsiteY1" fmla="*/ 350293 h 875732"/>
                <a:gd name="connsiteX2" fmla="*/ 484496 w 1781033"/>
                <a:gd name="connsiteY2" fmla="*/ 827965 h 875732"/>
                <a:gd name="connsiteX3" fmla="*/ 1630908 w 1781033"/>
                <a:gd name="connsiteY3" fmla="*/ 636896 h 875732"/>
                <a:gd name="connsiteX4" fmla="*/ 1385248 w 1781033"/>
                <a:gd name="connsiteY4" fmla="*/ 118281 h 875732"/>
                <a:gd name="connsiteX5" fmla="*/ 648269 w 1781033"/>
                <a:gd name="connsiteY5" fmla="*/ 50042 h 875732"/>
                <a:gd name="connsiteX6" fmla="*/ 443553 w 1781033"/>
                <a:gd name="connsiteY6" fmla="*/ 50042 h 875732"/>
                <a:gd name="connsiteX0" fmla="*/ 668740 w 1801504"/>
                <a:gd name="connsiteY0" fmla="*/ 38669 h 864359"/>
                <a:gd name="connsiteX1" fmla="*/ 27295 w 1801504"/>
                <a:gd name="connsiteY1" fmla="*/ 338920 h 864359"/>
                <a:gd name="connsiteX2" fmla="*/ 504967 w 1801504"/>
                <a:gd name="connsiteY2" fmla="*/ 816592 h 864359"/>
                <a:gd name="connsiteX3" fmla="*/ 1651379 w 1801504"/>
                <a:gd name="connsiteY3" fmla="*/ 625523 h 864359"/>
                <a:gd name="connsiteX4" fmla="*/ 1405719 w 1801504"/>
                <a:gd name="connsiteY4" fmla="*/ 106908 h 864359"/>
                <a:gd name="connsiteX5" fmla="*/ 668740 w 1801504"/>
                <a:gd name="connsiteY5" fmla="*/ 38669 h 86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504" h="864359">
                  <a:moveTo>
                    <a:pt x="668740" y="38669"/>
                  </a:moveTo>
                  <a:cubicBezTo>
                    <a:pt x="439003" y="77338"/>
                    <a:pt x="54590" y="209266"/>
                    <a:pt x="27295" y="338920"/>
                  </a:cubicBezTo>
                  <a:cubicBezTo>
                    <a:pt x="0" y="468574"/>
                    <a:pt x="234286" y="768825"/>
                    <a:pt x="504967" y="816592"/>
                  </a:cubicBezTo>
                  <a:cubicBezTo>
                    <a:pt x="775648" y="864359"/>
                    <a:pt x="1501254" y="743804"/>
                    <a:pt x="1651379" y="625523"/>
                  </a:cubicBezTo>
                  <a:cubicBezTo>
                    <a:pt x="1801504" y="507242"/>
                    <a:pt x="1569492" y="204717"/>
                    <a:pt x="1405719" y="106908"/>
                  </a:cubicBezTo>
                  <a:cubicBezTo>
                    <a:pt x="1241946" y="9099"/>
                    <a:pt x="898477" y="0"/>
                    <a:pt x="668740" y="38669"/>
                  </a:cubicBezTo>
                  <a:close/>
                </a:path>
              </a:pathLst>
            </a:custGeom>
            <a:solidFill>
              <a:schemeClr val="accent5">
                <a:lumMod val="40000"/>
                <a:lumOff val="60000"/>
              </a:schemeClr>
            </a:solid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p>
          </p:txBody>
        </p:sp>
        <p:grpSp>
          <p:nvGrpSpPr>
            <p:cNvPr id="26653" name="グループ化 98"/>
            <p:cNvGrpSpPr>
              <a:grpSpLocks/>
            </p:cNvGrpSpPr>
            <p:nvPr/>
          </p:nvGrpSpPr>
          <p:grpSpPr bwMode="auto">
            <a:xfrm>
              <a:off x="962025" y="4222750"/>
              <a:ext cx="177800" cy="231775"/>
              <a:chOff x="1965278" y="1787857"/>
              <a:chExt cx="573206" cy="887104"/>
            </a:xfrm>
          </p:grpSpPr>
          <p:sp>
            <p:nvSpPr>
              <p:cNvPr id="75" name="フリーフォーム 99"/>
              <p:cNvSpPr/>
              <p:nvPr/>
            </p:nvSpPr>
            <p:spPr>
              <a:xfrm>
                <a:off x="1966714" y="2029279"/>
                <a:ext cx="572681" cy="64360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76" name="フリーフォーム 100"/>
              <p:cNvSpPr/>
              <p:nvPr/>
            </p:nvSpPr>
            <p:spPr>
              <a:xfrm>
                <a:off x="2174961" y="1785486"/>
                <a:ext cx="239487"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grpSp>
          <p:nvGrpSpPr>
            <p:cNvPr id="26654" name="グループ化 101"/>
            <p:cNvGrpSpPr>
              <a:grpSpLocks/>
            </p:cNvGrpSpPr>
            <p:nvPr/>
          </p:nvGrpSpPr>
          <p:grpSpPr bwMode="auto">
            <a:xfrm>
              <a:off x="1085387" y="4318625"/>
              <a:ext cx="229669" cy="203201"/>
              <a:chOff x="1835828" y="2464689"/>
              <a:chExt cx="740423" cy="777738"/>
            </a:xfrm>
          </p:grpSpPr>
          <p:sp>
            <p:nvSpPr>
              <p:cNvPr id="73" name="フリーフォーム 102"/>
              <p:cNvSpPr/>
              <p:nvPr/>
            </p:nvSpPr>
            <p:spPr>
              <a:xfrm>
                <a:off x="1835231" y="2465924"/>
                <a:ext cx="572684" cy="643605"/>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74" name="フリーフォーム 103"/>
              <p:cNvSpPr/>
              <p:nvPr/>
            </p:nvSpPr>
            <p:spPr>
              <a:xfrm>
                <a:off x="2335025" y="2465924"/>
                <a:ext cx="239488"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grpSp>
          <p:nvGrpSpPr>
            <p:cNvPr id="26655" name="グループ化 113"/>
            <p:cNvGrpSpPr>
              <a:grpSpLocks/>
            </p:cNvGrpSpPr>
            <p:nvPr/>
          </p:nvGrpSpPr>
          <p:grpSpPr bwMode="auto">
            <a:xfrm>
              <a:off x="1906588" y="4375150"/>
              <a:ext cx="176212" cy="231775"/>
              <a:chOff x="1965278" y="1787857"/>
              <a:chExt cx="573206" cy="887104"/>
            </a:xfrm>
          </p:grpSpPr>
          <p:sp>
            <p:nvSpPr>
              <p:cNvPr id="71" name="フリーフォーム 114"/>
              <p:cNvSpPr/>
              <p:nvPr/>
            </p:nvSpPr>
            <p:spPr>
              <a:xfrm>
                <a:off x="1961942" y="2031073"/>
                <a:ext cx="577845" cy="64360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72" name="フリーフォーム 115"/>
              <p:cNvSpPr/>
              <p:nvPr/>
            </p:nvSpPr>
            <p:spPr>
              <a:xfrm>
                <a:off x="2172067" y="1787280"/>
                <a:ext cx="241646"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grpSp>
          <p:nvGrpSpPr>
            <p:cNvPr id="26656" name="グループ化 116"/>
            <p:cNvGrpSpPr>
              <a:grpSpLocks/>
            </p:cNvGrpSpPr>
            <p:nvPr/>
          </p:nvGrpSpPr>
          <p:grpSpPr bwMode="auto">
            <a:xfrm>
              <a:off x="2111375" y="4335463"/>
              <a:ext cx="176213" cy="231775"/>
              <a:chOff x="1965278" y="1787857"/>
              <a:chExt cx="573206" cy="887104"/>
            </a:xfrm>
          </p:grpSpPr>
          <p:sp>
            <p:nvSpPr>
              <p:cNvPr id="69" name="フリーフォーム 117"/>
              <p:cNvSpPr/>
              <p:nvPr/>
            </p:nvSpPr>
            <p:spPr>
              <a:xfrm>
                <a:off x="1968183" y="2026951"/>
                <a:ext cx="567336" cy="64360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70" name="フリーフォーム 118"/>
              <p:cNvSpPr/>
              <p:nvPr/>
            </p:nvSpPr>
            <p:spPr>
              <a:xfrm>
                <a:off x="2178308" y="1783158"/>
                <a:ext cx="231137"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sp>
          <p:nvSpPr>
            <p:cNvPr id="28" name="フリーフォーム 126"/>
            <p:cNvSpPr/>
            <p:nvPr/>
          </p:nvSpPr>
          <p:spPr bwMode="auto">
            <a:xfrm>
              <a:off x="1072283" y="4586469"/>
              <a:ext cx="174407" cy="16815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29" name="フリーフォーム 138"/>
            <p:cNvSpPr/>
            <p:nvPr/>
          </p:nvSpPr>
          <p:spPr bwMode="auto">
            <a:xfrm>
              <a:off x="1240231" y="4563538"/>
              <a:ext cx="177638" cy="16815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nvGrpSpPr>
            <p:cNvPr id="26659" name="グループ化 143"/>
            <p:cNvGrpSpPr>
              <a:grpSpLocks/>
            </p:cNvGrpSpPr>
            <p:nvPr/>
          </p:nvGrpSpPr>
          <p:grpSpPr bwMode="auto">
            <a:xfrm>
              <a:off x="1717675" y="4351338"/>
              <a:ext cx="176213" cy="231775"/>
              <a:chOff x="1965278" y="1787857"/>
              <a:chExt cx="573206" cy="887104"/>
            </a:xfrm>
          </p:grpSpPr>
          <p:sp>
            <p:nvSpPr>
              <p:cNvPr id="67" name="フリーフォーム 144"/>
              <p:cNvSpPr/>
              <p:nvPr/>
            </p:nvSpPr>
            <p:spPr>
              <a:xfrm>
                <a:off x="1967105" y="2034445"/>
                <a:ext cx="567336" cy="64360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68" name="フリーフォーム 145"/>
              <p:cNvSpPr/>
              <p:nvPr/>
            </p:nvSpPr>
            <p:spPr>
              <a:xfrm>
                <a:off x="2177229" y="1790658"/>
                <a:ext cx="231137"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grpSp>
          <p:nvGrpSpPr>
            <p:cNvPr id="26660" name="グループ化 146"/>
            <p:cNvGrpSpPr>
              <a:grpSpLocks/>
            </p:cNvGrpSpPr>
            <p:nvPr/>
          </p:nvGrpSpPr>
          <p:grpSpPr bwMode="auto">
            <a:xfrm>
              <a:off x="1484313" y="4196340"/>
              <a:ext cx="295904" cy="203200"/>
              <a:chOff x="1965278" y="1929817"/>
              <a:chExt cx="953959" cy="777735"/>
            </a:xfrm>
          </p:grpSpPr>
          <p:sp>
            <p:nvSpPr>
              <p:cNvPr id="65" name="フリーフォーム 147"/>
              <p:cNvSpPr/>
              <p:nvPr/>
            </p:nvSpPr>
            <p:spPr>
              <a:xfrm>
                <a:off x="1969725" y="2028531"/>
                <a:ext cx="572685" cy="653363"/>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66" name="フリーフォーム 148"/>
              <p:cNvSpPr/>
              <p:nvPr/>
            </p:nvSpPr>
            <p:spPr>
              <a:xfrm>
                <a:off x="2677768" y="1931015"/>
                <a:ext cx="239488" cy="780131"/>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grpSp>
          <p:nvGrpSpPr>
            <p:cNvPr id="26661" name="グループ化 152"/>
            <p:cNvGrpSpPr>
              <a:grpSpLocks/>
            </p:cNvGrpSpPr>
            <p:nvPr/>
          </p:nvGrpSpPr>
          <p:grpSpPr bwMode="auto">
            <a:xfrm>
              <a:off x="1812925" y="4105275"/>
              <a:ext cx="177800" cy="231775"/>
              <a:chOff x="1965278" y="1787857"/>
              <a:chExt cx="573206" cy="887104"/>
            </a:xfrm>
          </p:grpSpPr>
          <p:sp>
            <p:nvSpPr>
              <p:cNvPr id="63" name="フリーフォーム 153"/>
              <p:cNvSpPr/>
              <p:nvPr/>
            </p:nvSpPr>
            <p:spPr>
              <a:xfrm>
                <a:off x="1961972" y="2030336"/>
                <a:ext cx="572675" cy="643606"/>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64" name="フリーフォーム 154"/>
              <p:cNvSpPr/>
              <p:nvPr/>
            </p:nvSpPr>
            <p:spPr>
              <a:xfrm>
                <a:off x="2170219" y="1786542"/>
                <a:ext cx="239480" cy="780128"/>
              </a:xfrm>
              <a:custGeom>
                <a:avLst/>
                <a:gdLst>
                  <a:gd name="connsiteX0" fmla="*/ 241111 w 241111"/>
                  <a:gd name="connsiteY0" fmla="*/ 0 h 777922"/>
                  <a:gd name="connsiteX1" fmla="*/ 36394 w 241111"/>
                  <a:gd name="connsiteY1" fmla="*/ 423080 h 777922"/>
                  <a:gd name="connsiteX2" fmla="*/ 22747 w 241111"/>
                  <a:gd name="connsiteY2" fmla="*/ 777922 h 777922"/>
                </a:gdLst>
                <a:ahLst/>
                <a:cxnLst>
                  <a:cxn ang="0">
                    <a:pos x="connsiteX0" y="connsiteY0"/>
                  </a:cxn>
                  <a:cxn ang="0">
                    <a:pos x="connsiteX1" y="connsiteY1"/>
                  </a:cxn>
                  <a:cxn ang="0">
                    <a:pos x="connsiteX2" y="connsiteY2"/>
                  </a:cxn>
                </a:cxnLst>
                <a:rect l="l" t="t" r="r" b="b"/>
                <a:pathLst>
                  <a:path w="241111" h="777922">
                    <a:moveTo>
                      <a:pt x="241111" y="0"/>
                    </a:moveTo>
                    <a:cubicBezTo>
                      <a:pt x="156949" y="146713"/>
                      <a:pt x="72788" y="293426"/>
                      <a:pt x="36394" y="423080"/>
                    </a:cubicBezTo>
                    <a:cubicBezTo>
                      <a:pt x="0" y="552734"/>
                      <a:pt x="11373" y="665328"/>
                      <a:pt x="22747" y="777922"/>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sp>
          <p:nvSpPr>
            <p:cNvPr id="33" name="フリーフォーム 155"/>
            <p:cNvSpPr/>
            <p:nvPr/>
          </p:nvSpPr>
          <p:spPr>
            <a:xfrm>
              <a:off x="3594732" y="4836155"/>
              <a:ext cx="1695627" cy="919761"/>
            </a:xfrm>
            <a:custGeom>
              <a:avLst/>
              <a:gdLst>
                <a:gd name="connsiteX0" fmla="*/ 322997 w 1669576"/>
                <a:gd name="connsiteY0" fmla="*/ 56866 h 907576"/>
                <a:gd name="connsiteX1" fmla="*/ 22746 w 1669576"/>
                <a:gd name="connsiteY1" fmla="*/ 425356 h 907576"/>
                <a:gd name="connsiteX2" fmla="*/ 459474 w 1669576"/>
                <a:gd name="connsiteY2" fmla="*/ 780197 h 907576"/>
                <a:gd name="connsiteX3" fmla="*/ 1210101 w 1669576"/>
                <a:gd name="connsiteY3" fmla="*/ 889379 h 907576"/>
                <a:gd name="connsiteX4" fmla="*/ 1633182 w 1669576"/>
                <a:gd name="connsiteY4" fmla="*/ 671015 h 907576"/>
                <a:gd name="connsiteX5" fmla="*/ 991737 w 1669576"/>
                <a:gd name="connsiteY5" fmla="*/ 411708 h 907576"/>
                <a:gd name="connsiteX6" fmla="*/ 486770 w 1669576"/>
                <a:gd name="connsiteY6" fmla="*/ 84161 h 907576"/>
                <a:gd name="connsiteX7" fmla="*/ 322997 w 1669576"/>
                <a:gd name="connsiteY7" fmla="*/ 56866 h 907576"/>
                <a:gd name="connsiteX0" fmla="*/ 322997 w 1674600"/>
                <a:gd name="connsiteY0" fmla="*/ 56866 h 907576"/>
                <a:gd name="connsiteX1" fmla="*/ 22746 w 1674600"/>
                <a:gd name="connsiteY1" fmla="*/ 425356 h 907576"/>
                <a:gd name="connsiteX2" fmla="*/ 459474 w 1674600"/>
                <a:gd name="connsiteY2" fmla="*/ 780197 h 907576"/>
                <a:gd name="connsiteX3" fmla="*/ 1210101 w 1674600"/>
                <a:gd name="connsiteY3" fmla="*/ 889379 h 907576"/>
                <a:gd name="connsiteX4" fmla="*/ 1633182 w 1674600"/>
                <a:gd name="connsiteY4" fmla="*/ 671015 h 907576"/>
                <a:gd name="connsiteX5" fmla="*/ 961592 w 1674600"/>
                <a:gd name="connsiteY5" fmla="*/ 321273 h 907576"/>
                <a:gd name="connsiteX6" fmla="*/ 486770 w 1674600"/>
                <a:gd name="connsiteY6" fmla="*/ 84161 h 907576"/>
                <a:gd name="connsiteX7" fmla="*/ 322997 w 1674600"/>
                <a:gd name="connsiteY7" fmla="*/ 56866 h 907576"/>
                <a:gd name="connsiteX0" fmla="*/ 322997 w 1684649"/>
                <a:gd name="connsiteY0" fmla="*/ 56866 h 916787"/>
                <a:gd name="connsiteX1" fmla="*/ 22746 w 1684649"/>
                <a:gd name="connsiteY1" fmla="*/ 425356 h 916787"/>
                <a:gd name="connsiteX2" fmla="*/ 459474 w 1684649"/>
                <a:gd name="connsiteY2" fmla="*/ 780197 h 916787"/>
                <a:gd name="connsiteX3" fmla="*/ 1210101 w 1684649"/>
                <a:gd name="connsiteY3" fmla="*/ 889379 h 916787"/>
                <a:gd name="connsiteX4" fmla="*/ 1643231 w 1684649"/>
                <a:gd name="connsiteY4" fmla="*/ 615749 h 916787"/>
                <a:gd name="connsiteX5" fmla="*/ 961592 w 1684649"/>
                <a:gd name="connsiteY5" fmla="*/ 321273 h 916787"/>
                <a:gd name="connsiteX6" fmla="*/ 486770 w 1684649"/>
                <a:gd name="connsiteY6" fmla="*/ 84161 h 916787"/>
                <a:gd name="connsiteX7" fmla="*/ 322997 w 1684649"/>
                <a:gd name="connsiteY7" fmla="*/ 56866 h 916787"/>
                <a:gd name="connsiteX0" fmla="*/ 322997 w 1675738"/>
                <a:gd name="connsiteY0" fmla="*/ 56866 h 916787"/>
                <a:gd name="connsiteX1" fmla="*/ 22746 w 1675738"/>
                <a:gd name="connsiteY1" fmla="*/ 425356 h 916787"/>
                <a:gd name="connsiteX2" fmla="*/ 459474 w 1675738"/>
                <a:gd name="connsiteY2" fmla="*/ 780197 h 916787"/>
                <a:gd name="connsiteX3" fmla="*/ 1210101 w 1675738"/>
                <a:gd name="connsiteY3" fmla="*/ 889379 h 916787"/>
                <a:gd name="connsiteX4" fmla="*/ 1643231 w 1675738"/>
                <a:gd name="connsiteY4" fmla="*/ 615749 h 916787"/>
                <a:gd name="connsiteX5" fmla="*/ 1405141 w 1675738"/>
                <a:gd name="connsiteY5" fmla="*/ 534238 h 916787"/>
                <a:gd name="connsiteX6" fmla="*/ 961592 w 1675738"/>
                <a:gd name="connsiteY6" fmla="*/ 321273 h 916787"/>
                <a:gd name="connsiteX7" fmla="*/ 486770 w 1675738"/>
                <a:gd name="connsiteY7" fmla="*/ 84161 h 916787"/>
                <a:gd name="connsiteX8" fmla="*/ 322997 w 1675738"/>
                <a:gd name="connsiteY8" fmla="*/ 56866 h 916787"/>
                <a:gd name="connsiteX0" fmla="*/ 322997 w 1677412"/>
                <a:gd name="connsiteY0" fmla="*/ 56866 h 916787"/>
                <a:gd name="connsiteX1" fmla="*/ 22746 w 1677412"/>
                <a:gd name="connsiteY1" fmla="*/ 425356 h 916787"/>
                <a:gd name="connsiteX2" fmla="*/ 459474 w 1677412"/>
                <a:gd name="connsiteY2" fmla="*/ 780197 h 916787"/>
                <a:gd name="connsiteX3" fmla="*/ 1210101 w 1677412"/>
                <a:gd name="connsiteY3" fmla="*/ 889379 h 916787"/>
                <a:gd name="connsiteX4" fmla="*/ 1643231 w 1677412"/>
                <a:gd name="connsiteY4" fmla="*/ 615749 h 916787"/>
                <a:gd name="connsiteX5" fmla="*/ 1415189 w 1677412"/>
                <a:gd name="connsiteY5" fmla="*/ 509117 h 916787"/>
                <a:gd name="connsiteX6" fmla="*/ 961592 w 1677412"/>
                <a:gd name="connsiteY6" fmla="*/ 321273 h 916787"/>
                <a:gd name="connsiteX7" fmla="*/ 486770 w 1677412"/>
                <a:gd name="connsiteY7" fmla="*/ 84161 h 916787"/>
                <a:gd name="connsiteX8" fmla="*/ 322997 w 1677412"/>
                <a:gd name="connsiteY8" fmla="*/ 56866 h 916787"/>
                <a:gd name="connsiteX0" fmla="*/ 322997 w 1697509"/>
                <a:gd name="connsiteY0" fmla="*/ 56866 h 921811"/>
                <a:gd name="connsiteX1" fmla="*/ 22746 w 1697509"/>
                <a:gd name="connsiteY1" fmla="*/ 425356 h 921811"/>
                <a:gd name="connsiteX2" fmla="*/ 459474 w 1697509"/>
                <a:gd name="connsiteY2" fmla="*/ 780197 h 921811"/>
                <a:gd name="connsiteX3" fmla="*/ 1210101 w 1697509"/>
                <a:gd name="connsiteY3" fmla="*/ 889379 h 921811"/>
                <a:gd name="connsiteX4" fmla="*/ 1663328 w 1697509"/>
                <a:gd name="connsiteY4" fmla="*/ 585604 h 921811"/>
                <a:gd name="connsiteX5" fmla="*/ 1415189 w 1697509"/>
                <a:gd name="connsiteY5" fmla="*/ 509117 h 921811"/>
                <a:gd name="connsiteX6" fmla="*/ 961592 w 1697509"/>
                <a:gd name="connsiteY6" fmla="*/ 321273 h 921811"/>
                <a:gd name="connsiteX7" fmla="*/ 486770 w 1697509"/>
                <a:gd name="connsiteY7" fmla="*/ 84161 h 921811"/>
                <a:gd name="connsiteX8" fmla="*/ 322997 w 1697509"/>
                <a:gd name="connsiteY8" fmla="*/ 56866 h 92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509" h="921811">
                  <a:moveTo>
                    <a:pt x="322997" y="56866"/>
                  </a:moveTo>
                  <a:cubicBezTo>
                    <a:pt x="245660" y="113732"/>
                    <a:pt x="0" y="304801"/>
                    <a:pt x="22746" y="425356"/>
                  </a:cubicBezTo>
                  <a:cubicBezTo>
                    <a:pt x="45492" y="545911"/>
                    <a:pt x="261582" y="702860"/>
                    <a:pt x="459474" y="780197"/>
                  </a:cubicBezTo>
                  <a:cubicBezTo>
                    <a:pt x="657366" y="857534"/>
                    <a:pt x="1009459" y="921811"/>
                    <a:pt x="1210101" y="889379"/>
                  </a:cubicBezTo>
                  <a:cubicBezTo>
                    <a:pt x="1410743" y="856947"/>
                    <a:pt x="1629147" y="648981"/>
                    <a:pt x="1663328" y="585604"/>
                  </a:cubicBezTo>
                  <a:cubicBezTo>
                    <a:pt x="1697509" y="522227"/>
                    <a:pt x="1532145" y="553172"/>
                    <a:pt x="1415189" y="509117"/>
                  </a:cubicBezTo>
                  <a:cubicBezTo>
                    <a:pt x="1298233" y="465062"/>
                    <a:pt x="1116328" y="392099"/>
                    <a:pt x="961592" y="321273"/>
                  </a:cubicBezTo>
                  <a:cubicBezTo>
                    <a:pt x="806856" y="250447"/>
                    <a:pt x="593202" y="128229"/>
                    <a:pt x="486770" y="84161"/>
                  </a:cubicBezTo>
                  <a:cubicBezTo>
                    <a:pt x="380338" y="40093"/>
                    <a:pt x="400334" y="0"/>
                    <a:pt x="322997" y="56866"/>
                  </a:cubicBezTo>
                  <a:close/>
                </a:path>
              </a:pathLst>
            </a:custGeom>
            <a:blipFill>
              <a:blip r:embed="rId1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p>
          </p:txBody>
        </p:sp>
        <p:sp>
          <p:nvSpPr>
            <p:cNvPr id="34" name="フリーフォーム 156"/>
            <p:cNvSpPr/>
            <p:nvPr/>
          </p:nvSpPr>
          <p:spPr>
            <a:xfrm>
              <a:off x="3520447" y="5371197"/>
              <a:ext cx="287450" cy="191085"/>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35" name="フリーフォーム 158"/>
            <p:cNvSpPr/>
            <p:nvPr/>
          </p:nvSpPr>
          <p:spPr>
            <a:xfrm>
              <a:off x="3672247" y="5524066"/>
              <a:ext cx="287448" cy="188538"/>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36" name="フリーフォーム 159"/>
            <p:cNvSpPr/>
            <p:nvPr/>
          </p:nvSpPr>
          <p:spPr>
            <a:xfrm>
              <a:off x="3930628" y="5442536"/>
              <a:ext cx="290679" cy="191085"/>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37" name="フリーフォーム 160"/>
            <p:cNvSpPr/>
            <p:nvPr/>
          </p:nvSpPr>
          <p:spPr>
            <a:xfrm>
              <a:off x="3972614" y="5633621"/>
              <a:ext cx="290679" cy="191087"/>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38" name="フリーフォーム 161"/>
            <p:cNvSpPr/>
            <p:nvPr/>
          </p:nvSpPr>
          <p:spPr>
            <a:xfrm>
              <a:off x="4247145" y="5552091"/>
              <a:ext cx="287448" cy="191087"/>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39" name="フリーフォーム 162"/>
            <p:cNvSpPr/>
            <p:nvPr/>
          </p:nvSpPr>
          <p:spPr>
            <a:xfrm>
              <a:off x="4340807" y="5702413"/>
              <a:ext cx="290679" cy="191085"/>
            </a:xfrm>
            <a:custGeom>
              <a:avLst/>
              <a:gdLst>
                <a:gd name="connsiteX0" fmla="*/ 316172 w 413981"/>
                <a:gd name="connsiteY0" fmla="*/ 0 h 832513"/>
                <a:gd name="connsiteX1" fmla="*/ 15922 w 413981"/>
                <a:gd name="connsiteY1" fmla="*/ 191068 h 832513"/>
                <a:gd name="connsiteX2" fmla="*/ 411707 w 413981"/>
                <a:gd name="connsiteY2" fmla="*/ 300250 h 832513"/>
                <a:gd name="connsiteX3" fmla="*/ 29569 w 413981"/>
                <a:gd name="connsiteY3" fmla="*/ 464024 h 832513"/>
                <a:gd name="connsiteX4" fmla="*/ 302525 w 413981"/>
                <a:gd name="connsiteY4" fmla="*/ 532262 h 832513"/>
                <a:gd name="connsiteX5" fmla="*/ 97808 w 413981"/>
                <a:gd name="connsiteY5" fmla="*/ 614149 h 832513"/>
                <a:gd name="connsiteX6" fmla="*/ 70513 w 413981"/>
                <a:gd name="connsiteY6" fmla="*/ 832513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981" h="832513">
                  <a:moveTo>
                    <a:pt x="316172" y="0"/>
                  </a:moveTo>
                  <a:cubicBezTo>
                    <a:pt x="158086" y="70513"/>
                    <a:pt x="0" y="141027"/>
                    <a:pt x="15922" y="191068"/>
                  </a:cubicBezTo>
                  <a:cubicBezTo>
                    <a:pt x="31844" y="241109"/>
                    <a:pt x="409433" y="254758"/>
                    <a:pt x="411707" y="300250"/>
                  </a:cubicBezTo>
                  <a:cubicBezTo>
                    <a:pt x="413981" y="345742"/>
                    <a:pt x="47766" y="425355"/>
                    <a:pt x="29569" y="464024"/>
                  </a:cubicBezTo>
                  <a:cubicBezTo>
                    <a:pt x="11372" y="502693"/>
                    <a:pt x="291152" y="507241"/>
                    <a:pt x="302525" y="532262"/>
                  </a:cubicBezTo>
                  <a:cubicBezTo>
                    <a:pt x="313898" y="557283"/>
                    <a:pt x="136477" y="564107"/>
                    <a:pt x="97808" y="614149"/>
                  </a:cubicBezTo>
                  <a:cubicBezTo>
                    <a:pt x="59139" y="664191"/>
                    <a:pt x="64826" y="748352"/>
                    <a:pt x="70513" y="832513"/>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grpSp>
          <p:nvGrpSpPr>
            <p:cNvPr id="26669" name="グループ化 167"/>
            <p:cNvGrpSpPr>
              <a:grpSpLocks/>
            </p:cNvGrpSpPr>
            <p:nvPr/>
          </p:nvGrpSpPr>
          <p:grpSpPr bwMode="auto">
            <a:xfrm rot="1260000">
              <a:off x="1944688" y="5414963"/>
              <a:ext cx="133350" cy="387350"/>
              <a:chOff x="1651379" y="1978925"/>
              <a:chExt cx="136478" cy="504968"/>
            </a:xfrm>
          </p:grpSpPr>
          <p:sp>
            <p:nvSpPr>
              <p:cNvPr id="61" name="円/楕円 165"/>
              <p:cNvSpPr/>
              <p:nvPr/>
            </p:nvSpPr>
            <p:spPr>
              <a:xfrm>
                <a:off x="1650828" y="1978682"/>
                <a:ext cx="135529" cy="504861"/>
              </a:xfrm>
              <a:prstGeom prst="ellipse">
                <a:avLst/>
              </a:prstGeom>
              <a:solidFill>
                <a:srgbClr val="33CC3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sp>
            <p:nvSpPr>
              <p:cNvPr id="62" name="円/楕円 166"/>
              <p:cNvSpPr/>
              <p:nvPr/>
            </p:nvSpPr>
            <p:spPr>
              <a:xfrm>
                <a:off x="1618683" y="2170312"/>
                <a:ext cx="92555" cy="109609"/>
              </a:xfrm>
              <a:prstGeom prst="ellipse">
                <a:avLst/>
              </a:prstGeom>
              <a:solidFill>
                <a:schemeClr val="bg1"/>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grpSp>
        <p:grpSp>
          <p:nvGrpSpPr>
            <p:cNvPr id="26670" name="グループ化 180"/>
            <p:cNvGrpSpPr>
              <a:grpSpLocks/>
            </p:cNvGrpSpPr>
            <p:nvPr/>
          </p:nvGrpSpPr>
          <p:grpSpPr bwMode="auto">
            <a:xfrm>
              <a:off x="1446213" y="5465763"/>
              <a:ext cx="368300" cy="654050"/>
              <a:chOff x="1296537" y="1269242"/>
              <a:chExt cx="982639" cy="1937983"/>
            </a:xfrm>
          </p:grpSpPr>
          <p:sp>
            <p:nvSpPr>
              <p:cNvPr id="53" name="正方形/長方形 168"/>
              <p:cNvSpPr/>
              <p:nvPr/>
            </p:nvSpPr>
            <p:spPr>
              <a:xfrm>
                <a:off x="1832728" y="1947795"/>
                <a:ext cx="448093" cy="279327"/>
              </a:xfrm>
              <a:prstGeom prst="rect">
                <a:avLst/>
              </a:prstGeom>
              <a:solidFill>
                <a:srgbClr val="33CC3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sp>
            <p:nvSpPr>
              <p:cNvPr id="54" name="正方形/長方形 169"/>
              <p:cNvSpPr/>
              <p:nvPr/>
            </p:nvSpPr>
            <p:spPr>
              <a:xfrm rot="20124680">
                <a:off x="1763791" y="1600527"/>
                <a:ext cx="448093" cy="271775"/>
              </a:xfrm>
              <a:prstGeom prst="rect">
                <a:avLst/>
              </a:prstGeom>
              <a:solidFill>
                <a:srgbClr val="33CC3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sp>
            <p:nvSpPr>
              <p:cNvPr id="55" name="正方形/長方形 170"/>
              <p:cNvSpPr/>
              <p:nvPr/>
            </p:nvSpPr>
            <p:spPr>
              <a:xfrm rot="827008">
                <a:off x="1789645" y="2295064"/>
                <a:ext cx="456707" cy="271775"/>
              </a:xfrm>
              <a:prstGeom prst="rect">
                <a:avLst/>
              </a:prstGeom>
              <a:solidFill>
                <a:srgbClr val="33CC3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sp>
            <p:nvSpPr>
              <p:cNvPr id="56" name="正方形/長方形 171"/>
              <p:cNvSpPr/>
              <p:nvPr/>
            </p:nvSpPr>
            <p:spPr>
              <a:xfrm rot="2554229">
                <a:off x="1600067" y="2642332"/>
                <a:ext cx="448093" cy="271775"/>
              </a:xfrm>
              <a:prstGeom prst="rect">
                <a:avLst/>
              </a:prstGeom>
              <a:solidFill>
                <a:srgbClr val="33CC33"/>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cxnSp>
            <p:nvCxnSpPr>
              <p:cNvPr id="57" name="直線コネクタ 173"/>
              <p:cNvCxnSpPr/>
              <p:nvPr/>
            </p:nvCxnSpPr>
            <p:spPr>
              <a:xfrm rot="10800000">
                <a:off x="1488042" y="1570330"/>
                <a:ext cx="249900" cy="135888"/>
              </a:xfrm>
              <a:prstGeom prst="line">
                <a:avLst/>
              </a:prstGeom>
              <a:ln w="31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174"/>
              <p:cNvCxnSpPr/>
              <p:nvPr/>
            </p:nvCxnSpPr>
            <p:spPr>
              <a:xfrm rot="5400000" flipH="1" flipV="1">
                <a:off x="2022691" y="1379998"/>
                <a:ext cx="249130" cy="25849"/>
              </a:xfrm>
              <a:prstGeom prst="line">
                <a:avLst/>
              </a:prstGeom>
              <a:ln w="31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176"/>
              <p:cNvCxnSpPr/>
              <p:nvPr/>
            </p:nvCxnSpPr>
            <p:spPr>
              <a:xfrm rot="5400000" flipH="1" flipV="1">
                <a:off x="1737293" y="3061394"/>
                <a:ext cx="173637" cy="120640"/>
              </a:xfrm>
              <a:prstGeom prst="line">
                <a:avLst/>
              </a:prstGeom>
              <a:ln w="31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178"/>
              <p:cNvCxnSpPr/>
              <p:nvPr/>
            </p:nvCxnSpPr>
            <p:spPr>
              <a:xfrm flipV="1">
                <a:off x="1298464" y="2717825"/>
                <a:ext cx="258515" cy="67946"/>
              </a:xfrm>
              <a:prstGeom prst="line">
                <a:avLst/>
              </a:prstGeom>
              <a:ln w="31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フリーフォーム 93"/>
            <p:cNvSpPr/>
            <p:nvPr/>
          </p:nvSpPr>
          <p:spPr>
            <a:xfrm>
              <a:off x="3953235" y="4125314"/>
              <a:ext cx="3187781" cy="1301935"/>
            </a:xfrm>
            <a:custGeom>
              <a:avLst/>
              <a:gdLst>
                <a:gd name="connsiteX0" fmla="*/ 359434 w 3188898"/>
                <a:gd name="connsiteY0" fmla="*/ 0 h 1302589"/>
                <a:gd name="connsiteX1" fmla="*/ 161026 w 3188898"/>
                <a:gd name="connsiteY1" fmla="*/ 224287 h 1302589"/>
                <a:gd name="connsiteX2" fmla="*/ 31630 w 3188898"/>
                <a:gd name="connsiteY2" fmla="*/ 483080 h 1302589"/>
                <a:gd name="connsiteX3" fmla="*/ 14377 w 3188898"/>
                <a:gd name="connsiteY3" fmla="*/ 621102 h 1302589"/>
                <a:gd name="connsiteX4" fmla="*/ 92015 w 3188898"/>
                <a:gd name="connsiteY4" fmla="*/ 785004 h 1302589"/>
                <a:gd name="connsiteX5" fmla="*/ 566468 w 3188898"/>
                <a:gd name="connsiteY5" fmla="*/ 1000665 h 1302589"/>
                <a:gd name="connsiteX6" fmla="*/ 833886 w 3188898"/>
                <a:gd name="connsiteY6" fmla="*/ 1138687 h 1302589"/>
                <a:gd name="connsiteX7" fmla="*/ 1454988 w 3188898"/>
                <a:gd name="connsiteY7" fmla="*/ 1276710 h 1302589"/>
                <a:gd name="connsiteX8" fmla="*/ 2084717 w 3188898"/>
                <a:gd name="connsiteY8" fmla="*/ 1155940 h 1302589"/>
                <a:gd name="connsiteX9" fmla="*/ 2628181 w 3188898"/>
                <a:gd name="connsiteY9" fmla="*/ 1293963 h 1302589"/>
                <a:gd name="connsiteX10" fmla="*/ 3076754 w 3188898"/>
                <a:gd name="connsiteY10" fmla="*/ 1207699 h 1302589"/>
                <a:gd name="connsiteX11" fmla="*/ 3188898 w 3188898"/>
                <a:gd name="connsiteY11" fmla="*/ 1155940 h 13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8898" h="1302589">
                  <a:moveTo>
                    <a:pt x="359434" y="0"/>
                  </a:moveTo>
                  <a:cubicBezTo>
                    <a:pt x="287547" y="71887"/>
                    <a:pt x="215660" y="143774"/>
                    <a:pt x="161026" y="224287"/>
                  </a:cubicBezTo>
                  <a:cubicBezTo>
                    <a:pt x="106392" y="304800"/>
                    <a:pt x="56072" y="416944"/>
                    <a:pt x="31630" y="483080"/>
                  </a:cubicBezTo>
                  <a:cubicBezTo>
                    <a:pt x="7189" y="549216"/>
                    <a:pt x="4313" y="570781"/>
                    <a:pt x="14377" y="621102"/>
                  </a:cubicBezTo>
                  <a:cubicBezTo>
                    <a:pt x="24441" y="671423"/>
                    <a:pt x="0" y="721744"/>
                    <a:pt x="92015" y="785004"/>
                  </a:cubicBezTo>
                  <a:cubicBezTo>
                    <a:pt x="184030" y="848264"/>
                    <a:pt x="442823" y="941718"/>
                    <a:pt x="566468" y="1000665"/>
                  </a:cubicBezTo>
                  <a:cubicBezTo>
                    <a:pt x="690113" y="1059612"/>
                    <a:pt x="685799" y="1092680"/>
                    <a:pt x="833886" y="1138687"/>
                  </a:cubicBezTo>
                  <a:cubicBezTo>
                    <a:pt x="981973" y="1184694"/>
                    <a:pt x="1246516" y="1273835"/>
                    <a:pt x="1454988" y="1276710"/>
                  </a:cubicBezTo>
                  <a:cubicBezTo>
                    <a:pt x="1663460" y="1279585"/>
                    <a:pt x="1889185" y="1153065"/>
                    <a:pt x="2084717" y="1155940"/>
                  </a:cubicBezTo>
                  <a:cubicBezTo>
                    <a:pt x="2280249" y="1158816"/>
                    <a:pt x="2462842" y="1285337"/>
                    <a:pt x="2628181" y="1293963"/>
                  </a:cubicBezTo>
                  <a:cubicBezTo>
                    <a:pt x="2793520" y="1302589"/>
                    <a:pt x="2983301" y="1230703"/>
                    <a:pt x="3076754" y="1207699"/>
                  </a:cubicBezTo>
                  <a:cubicBezTo>
                    <a:pt x="3170207" y="1184695"/>
                    <a:pt x="3179552" y="1170317"/>
                    <a:pt x="3188898" y="115594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43" name="フリーフォーム 185"/>
            <p:cNvSpPr/>
            <p:nvPr/>
          </p:nvSpPr>
          <p:spPr>
            <a:xfrm>
              <a:off x="2183323" y="4688382"/>
              <a:ext cx="1663331" cy="1036961"/>
            </a:xfrm>
            <a:custGeom>
              <a:avLst/>
              <a:gdLst>
                <a:gd name="connsiteX0" fmla="*/ 1665027 w 1665027"/>
                <a:gd name="connsiteY0" fmla="*/ 0 h 1037230"/>
                <a:gd name="connsiteX1" fmla="*/ 1282889 w 1665027"/>
                <a:gd name="connsiteY1" fmla="*/ 491320 h 1037230"/>
                <a:gd name="connsiteX2" fmla="*/ 504967 w 1665027"/>
                <a:gd name="connsiteY2" fmla="*/ 914400 h 1037230"/>
                <a:gd name="connsiteX3" fmla="*/ 0 w 1665027"/>
                <a:gd name="connsiteY3" fmla="*/ 1037230 h 1037230"/>
              </a:gdLst>
              <a:ahLst/>
              <a:cxnLst>
                <a:cxn ang="0">
                  <a:pos x="connsiteX0" y="connsiteY0"/>
                </a:cxn>
                <a:cxn ang="0">
                  <a:pos x="connsiteX1" y="connsiteY1"/>
                </a:cxn>
                <a:cxn ang="0">
                  <a:pos x="connsiteX2" y="connsiteY2"/>
                </a:cxn>
                <a:cxn ang="0">
                  <a:pos x="connsiteX3" y="connsiteY3"/>
                </a:cxn>
              </a:cxnLst>
              <a:rect l="l" t="t" r="r" b="b"/>
              <a:pathLst>
                <a:path w="1665027" h="1037230">
                  <a:moveTo>
                    <a:pt x="1665027" y="0"/>
                  </a:moveTo>
                  <a:cubicBezTo>
                    <a:pt x="1570629" y="169460"/>
                    <a:pt x="1476232" y="338920"/>
                    <a:pt x="1282889" y="491320"/>
                  </a:cubicBezTo>
                  <a:cubicBezTo>
                    <a:pt x="1089546" y="643720"/>
                    <a:pt x="718782" y="823415"/>
                    <a:pt x="504967" y="914400"/>
                  </a:cubicBezTo>
                  <a:cubicBezTo>
                    <a:pt x="291152" y="1005385"/>
                    <a:pt x="145576" y="1021307"/>
                    <a:pt x="0" y="1037230"/>
                  </a:cubicBezTo>
                </a:path>
              </a:pathLst>
            </a:cu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44" name="フリーフォーム 187"/>
            <p:cNvSpPr/>
            <p:nvPr/>
          </p:nvSpPr>
          <p:spPr>
            <a:xfrm>
              <a:off x="2428785" y="4359713"/>
              <a:ext cx="1514762" cy="1064987"/>
            </a:xfrm>
            <a:custGeom>
              <a:avLst/>
              <a:gdLst>
                <a:gd name="connsiteX0" fmla="*/ 0 w 1514901"/>
                <a:gd name="connsiteY0" fmla="*/ 1064526 h 1064526"/>
                <a:gd name="connsiteX1" fmla="*/ 900752 w 1514901"/>
                <a:gd name="connsiteY1" fmla="*/ 709684 h 1064526"/>
                <a:gd name="connsiteX2" fmla="*/ 1514901 w 1514901"/>
                <a:gd name="connsiteY2" fmla="*/ 0 h 1064526"/>
              </a:gdLst>
              <a:ahLst/>
              <a:cxnLst>
                <a:cxn ang="0">
                  <a:pos x="connsiteX0" y="connsiteY0"/>
                </a:cxn>
                <a:cxn ang="0">
                  <a:pos x="connsiteX1" y="connsiteY1"/>
                </a:cxn>
                <a:cxn ang="0">
                  <a:pos x="connsiteX2" y="connsiteY2"/>
                </a:cxn>
              </a:cxnLst>
              <a:rect l="l" t="t" r="r" b="b"/>
              <a:pathLst>
                <a:path w="1514901" h="1064526">
                  <a:moveTo>
                    <a:pt x="0" y="1064526"/>
                  </a:moveTo>
                  <a:cubicBezTo>
                    <a:pt x="324134" y="975815"/>
                    <a:pt x="648269" y="887105"/>
                    <a:pt x="900752" y="709684"/>
                  </a:cubicBezTo>
                  <a:cubicBezTo>
                    <a:pt x="1153235" y="532263"/>
                    <a:pt x="1334068" y="266131"/>
                    <a:pt x="1514901" y="0"/>
                  </a:cubicBezTo>
                </a:path>
              </a:pathLst>
            </a:cu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pic>
          <p:nvPicPr>
            <p:cNvPr id="26674" name="Picture 66" descr="D:\Temporary Internet Files\Temporary Internet Files\Content.IE5\IB29S4NF\MC900209202[1].wmf"/>
            <p:cNvPicPr>
              <a:picLocks noChangeAspect="1" noChangeArrowheads="1"/>
            </p:cNvPicPr>
            <p:nvPr/>
          </p:nvPicPr>
          <p:blipFill>
            <a:blip r:embed="rId14"/>
            <a:srcRect/>
            <a:stretch>
              <a:fillRect/>
            </a:stretch>
          </p:blipFill>
          <p:spPr bwMode="auto">
            <a:xfrm rot="-4009541">
              <a:off x="2454720" y="5710724"/>
              <a:ext cx="550598" cy="243158"/>
            </a:xfrm>
            <a:prstGeom prst="rect">
              <a:avLst/>
            </a:prstGeom>
            <a:noFill/>
            <a:ln w="9525">
              <a:noFill/>
              <a:miter lim="800000"/>
              <a:headEnd/>
              <a:tailEnd/>
            </a:ln>
          </p:spPr>
        </p:pic>
        <p:sp>
          <p:nvSpPr>
            <p:cNvPr id="46" name="フリーフォーム 204"/>
            <p:cNvSpPr/>
            <p:nvPr/>
          </p:nvSpPr>
          <p:spPr>
            <a:xfrm>
              <a:off x="5426009" y="3829767"/>
              <a:ext cx="2170404" cy="1222952"/>
            </a:xfrm>
            <a:custGeom>
              <a:avLst/>
              <a:gdLst>
                <a:gd name="connsiteX0" fmla="*/ 152399 w 2893290"/>
                <a:gd name="connsiteY0" fmla="*/ 2147455 h 2551545"/>
                <a:gd name="connsiteX1" fmla="*/ 207818 w 2893290"/>
                <a:gd name="connsiteY1" fmla="*/ 2175164 h 2551545"/>
                <a:gd name="connsiteX2" fmla="*/ 1399308 w 2893290"/>
                <a:gd name="connsiteY2" fmla="*/ 2369127 h 2551545"/>
                <a:gd name="connsiteX3" fmla="*/ 2743199 w 2893290"/>
                <a:gd name="connsiteY3" fmla="*/ 1080655 h 2551545"/>
                <a:gd name="connsiteX4" fmla="*/ 2299854 w 2893290"/>
                <a:gd name="connsiteY4" fmla="*/ 0 h 2551545"/>
                <a:gd name="connsiteX0" fmla="*/ 0 w 2685472"/>
                <a:gd name="connsiteY0" fmla="*/ 2175164 h 2551545"/>
                <a:gd name="connsiteX1" fmla="*/ 1191490 w 2685472"/>
                <a:gd name="connsiteY1" fmla="*/ 2369127 h 2551545"/>
                <a:gd name="connsiteX2" fmla="*/ 2535381 w 2685472"/>
                <a:gd name="connsiteY2" fmla="*/ 1080655 h 2551545"/>
                <a:gd name="connsiteX3" fmla="*/ 2092036 w 2685472"/>
                <a:gd name="connsiteY3" fmla="*/ 0 h 2551545"/>
                <a:gd name="connsiteX0" fmla="*/ 0 w 2685472"/>
                <a:gd name="connsiteY0" fmla="*/ 2175164 h 2551331"/>
                <a:gd name="connsiteX1" fmla="*/ 215067 w 2685472"/>
                <a:gd name="connsiteY1" fmla="*/ 2173876 h 2551331"/>
                <a:gd name="connsiteX2" fmla="*/ 1191490 w 2685472"/>
                <a:gd name="connsiteY2" fmla="*/ 2369127 h 2551331"/>
                <a:gd name="connsiteX3" fmla="*/ 2535381 w 2685472"/>
                <a:gd name="connsiteY3" fmla="*/ 1080655 h 2551331"/>
                <a:gd name="connsiteX4" fmla="*/ 2092036 w 2685472"/>
                <a:gd name="connsiteY4" fmla="*/ 0 h 2551331"/>
                <a:gd name="connsiteX0" fmla="*/ 0 w 2685472"/>
                <a:gd name="connsiteY0" fmla="*/ 2175164 h 2574248"/>
                <a:gd name="connsiteX1" fmla="*/ 215067 w 2685472"/>
                <a:gd name="connsiteY1" fmla="*/ 2173876 h 2574248"/>
                <a:gd name="connsiteX2" fmla="*/ 425539 w 2685472"/>
                <a:gd name="connsiteY2" fmla="*/ 2311379 h 2574248"/>
                <a:gd name="connsiteX3" fmla="*/ 1191490 w 2685472"/>
                <a:gd name="connsiteY3" fmla="*/ 2369127 h 2574248"/>
                <a:gd name="connsiteX4" fmla="*/ 2535381 w 2685472"/>
                <a:gd name="connsiteY4" fmla="*/ 1080655 h 2574248"/>
                <a:gd name="connsiteX5" fmla="*/ 2092036 w 2685472"/>
                <a:gd name="connsiteY5" fmla="*/ 0 h 2574248"/>
                <a:gd name="connsiteX0" fmla="*/ 0 w 2685472"/>
                <a:gd name="connsiteY0" fmla="*/ 2175164 h 2572900"/>
                <a:gd name="connsiteX1" fmla="*/ 215067 w 2685472"/>
                <a:gd name="connsiteY1" fmla="*/ 2173876 h 2572900"/>
                <a:gd name="connsiteX2" fmla="*/ 425539 w 2685472"/>
                <a:gd name="connsiteY2" fmla="*/ 2311379 h 2572900"/>
                <a:gd name="connsiteX3" fmla="*/ 668391 w 2685472"/>
                <a:gd name="connsiteY3" fmla="*/ 2303291 h 2572900"/>
                <a:gd name="connsiteX4" fmla="*/ 1191490 w 2685472"/>
                <a:gd name="connsiteY4" fmla="*/ 2369127 h 2572900"/>
                <a:gd name="connsiteX5" fmla="*/ 2535381 w 2685472"/>
                <a:gd name="connsiteY5" fmla="*/ 1080655 h 2572900"/>
                <a:gd name="connsiteX6" fmla="*/ 2092036 w 2685472"/>
                <a:gd name="connsiteY6" fmla="*/ 0 h 2572900"/>
                <a:gd name="connsiteX0" fmla="*/ 0 w 2630991"/>
                <a:gd name="connsiteY0" fmla="*/ 2175164 h 2410917"/>
                <a:gd name="connsiteX1" fmla="*/ 215067 w 2630991"/>
                <a:gd name="connsiteY1" fmla="*/ 2173876 h 2410917"/>
                <a:gd name="connsiteX2" fmla="*/ 425539 w 2630991"/>
                <a:gd name="connsiteY2" fmla="*/ 2311379 h 2410917"/>
                <a:gd name="connsiteX3" fmla="*/ 668391 w 2630991"/>
                <a:gd name="connsiteY3" fmla="*/ 2303291 h 2410917"/>
                <a:gd name="connsiteX4" fmla="*/ 1191490 w 2630991"/>
                <a:gd name="connsiteY4" fmla="*/ 2369127 h 2410917"/>
                <a:gd name="connsiteX5" fmla="*/ 1518375 w 2630991"/>
                <a:gd name="connsiteY5" fmla="*/ 2052551 h 2410917"/>
                <a:gd name="connsiteX6" fmla="*/ 2535381 w 2630991"/>
                <a:gd name="connsiteY6" fmla="*/ 1080655 h 2410917"/>
                <a:gd name="connsiteX7" fmla="*/ 2092036 w 2630991"/>
                <a:gd name="connsiteY7" fmla="*/ 0 h 2410917"/>
                <a:gd name="connsiteX0" fmla="*/ 0 w 2572976"/>
                <a:gd name="connsiteY0" fmla="*/ 2175164 h 2410917"/>
                <a:gd name="connsiteX1" fmla="*/ 215067 w 2572976"/>
                <a:gd name="connsiteY1" fmla="*/ 2173876 h 2410917"/>
                <a:gd name="connsiteX2" fmla="*/ 425539 w 2572976"/>
                <a:gd name="connsiteY2" fmla="*/ 2311379 h 2410917"/>
                <a:gd name="connsiteX3" fmla="*/ 668391 w 2572976"/>
                <a:gd name="connsiteY3" fmla="*/ 2303291 h 2410917"/>
                <a:gd name="connsiteX4" fmla="*/ 1191490 w 2572976"/>
                <a:gd name="connsiteY4" fmla="*/ 2369127 h 2410917"/>
                <a:gd name="connsiteX5" fmla="*/ 1518375 w 2572976"/>
                <a:gd name="connsiteY5" fmla="*/ 2052551 h 2410917"/>
                <a:gd name="connsiteX6" fmla="*/ 1866465 w 2572976"/>
                <a:gd name="connsiteY6" fmla="*/ 1882695 h 2410917"/>
                <a:gd name="connsiteX7" fmla="*/ 2535381 w 2572976"/>
                <a:gd name="connsiteY7" fmla="*/ 1080655 h 2410917"/>
                <a:gd name="connsiteX8" fmla="*/ 2092036 w 2572976"/>
                <a:gd name="connsiteY8" fmla="*/ 0 h 2410917"/>
                <a:gd name="connsiteX0" fmla="*/ 0 w 2572976"/>
                <a:gd name="connsiteY0" fmla="*/ 2175164 h 2410917"/>
                <a:gd name="connsiteX1" fmla="*/ 215067 w 2572976"/>
                <a:gd name="connsiteY1" fmla="*/ 2173876 h 2410917"/>
                <a:gd name="connsiteX2" fmla="*/ 425539 w 2572976"/>
                <a:gd name="connsiteY2" fmla="*/ 2311379 h 2410917"/>
                <a:gd name="connsiteX3" fmla="*/ 668391 w 2572976"/>
                <a:gd name="connsiteY3" fmla="*/ 2303291 h 2410917"/>
                <a:gd name="connsiteX4" fmla="*/ 1191490 w 2572976"/>
                <a:gd name="connsiteY4" fmla="*/ 2369127 h 2410917"/>
                <a:gd name="connsiteX5" fmla="*/ 1518375 w 2572976"/>
                <a:gd name="connsiteY5" fmla="*/ 2052551 h 2410917"/>
                <a:gd name="connsiteX6" fmla="*/ 1866465 w 2572976"/>
                <a:gd name="connsiteY6" fmla="*/ 1882695 h 2410917"/>
                <a:gd name="connsiteX7" fmla="*/ 2535381 w 2572976"/>
                <a:gd name="connsiteY7" fmla="*/ 1080655 h 2410917"/>
                <a:gd name="connsiteX8" fmla="*/ 2092036 w 2572976"/>
                <a:gd name="connsiteY8" fmla="*/ 0 h 2410917"/>
                <a:gd name="connsiteX0" fmla="*/ 0 w 2545007"/>
                <a:gd name="connsiteY0" fmla="*/ 2175164 h 2410917"/>
                <a:gd name="connsiteX1" fmla="*/ 215067 w 2545007"/>
                <a:gd name="connsiteY1" fmla="*/ 2173876 h 2410917"/>
                <a:gd name="connsiteX2" fmla="*/ 425539 w 2545007"/>
                <a:gd name="connsiteY2" fmla="*/ 2311379 h 2410917"/>
                <a:gd name="connsiteX3" fmla="*/ 668391 w 2545007"/>
                <a:gd name="connsiteY3" fmla="*/ 2303291 h 2410917"/>
                <a:gd name="connsiteX4" fmla="*/ 1191490 w 2545007"/>
                <a:gd name="connsiteY4" fmla="*/ 2369127 h 2410917"/>
                <a:gd name="connsiteX5" fmla="*/ 1518375 w 2545007"/>
                <a:gd name="connsiteY5" fmla="*/ 2052551 h 2410917"/>
                <a:gd name="connsiteX6" fmla="*/ 1866465 w 2545007"/>
                <a:gd name="connsiteY6" fmla="*/ 1882695 h 2410917"/>
                <a:gd name="connsiteX7" fmla="*/ 2149793 w 2545007"/>
                <a:gd name="connsiteY7" fmla="*/ 1672397 h 2410917"/>
                <a:gd name="connsiteX8" fmla="*/ 2535381 w 2545007"/>
                <a:gd name="connsiteY8" fmla="*/ 1080655 h 2410917"/>
                <a:gd name="connsiteX9" fmla="*/ 2092036 w 2545007"/>
                <a:gd name="connsiteY9" fmla="*/ 0 h 2410917"/>
                <a:gd name="connsiteX0" fmla="*/ 0 w 2545007"/>
                <a:gd name="connsiteY0" fmla="*/ 2175164 h 2410917"/>
                <a:gd name="connsiteX1" fmla="*/ 215067 w 2545007"/>
                <a:gd name="connsiteY1" fmla="*/ 2173876 h 2410917"/>
                <a:gd name="connsiteX2" fmla="*/ 425539 w 2545007"/>
                <a:gd name="connsiteY2" fmla="*/ 2311379 h 2410917"/>
                <a:gd name="connsiteX3" fmla="*/ 668391 w 2545007"/>
                <a:gd name="connsiteY3" fmla="*/ 2303291 h 2410917"/>
                <a:gd name="connsiteX4" fmla="*/ 1191490 w 2545007"/>
                <a:gd name="connsiteY4" fmla="*/ 2369127 h 2410917"/>
                <a:gd name="connsiteX5" fmla="*/ 1518375 w 2545007"/>
                <a:gd name="connsiteY5" fmla="*/ 2052551 h 2410917"/>
                <a:gd name="connsiteX6" fmla="*/ 1810501 w 2545007"/>
                <a:gd name="connsiteY6" fmla="*/ 1800960 h 2410917"/>
                <a:gd name="connsiteX7" fmla="*/ 2149793 w 2545007"/>
                <a:gd name="connsiteY7" fmla="*/ 1672397 h 2410917"/>
                <a:gd name="connsiteX8" fmla="*/ 2535381 w 2545007"/>
                <a:gd name="connsiteY8" fmla="*/ 1080655 h 2410917"/>
                <a:gd name="connsiteX9" fmla="*/ 2092036 w 2545007"/>
                <a:gd name="connsiteY9" fmla="*/ 0 h 2410917"/>
                <a:gd name="connsiteX0" fmla="*/ 0 w 2545007"/>
                <a:gd name="connsiteY0" fmla="*/ 2175164 h 2419160"/>
                <a:gd name="connsiteX1" fmla="*/ 215067 w 2545007"/>
                <a:gd name="connsiteY1" fmla="*/ 2173876 h 2419160"/>
                <a:gd name="connsiteX2" fmla="*/ 425539 w 2545007"/>
                <a:gd name="connsiteY2" fmla="*/ 2311379 h 2419160"/>
                <a:gd name="connsiteX3" fmla="*/ 668391 w 2545007"/>
                <a:gd name="connsiteY3" fmla="*/ 2303291 h 2419160"/>
                <a:gd name="connsiteX4" fmla="*/ 1191490 w 2545007"/>
                <a:gd name="connsiteY4" fmla="*/ 2369127 h 2419160"/>
                <a:gd name="connsiteX5" fmla="*/ 1729418 w 2545007"/>
                <a:gd name="connsiteY5" fmla="*/ 2003093 h 2419160"/>
                <a:gd name="connsiteX6" fmla="*/ 1810501 w 2545007"/>
                <a:gd name="connsiteY6" fmla="*/ 1800960 h 2419160"/>
                <a:gd name="connsiteX7" fmla="*/ 2149793 w 2545007"/>
                <a:gd name="connsiteY7" fmla="*/ 1672397 h 2419160"/>
                <a:gd name="connsiteX8" fmla="*/ 2535381 w 2545007"/>
                <a:gd name="connsiteY8" fmla="*/ 1080655 h 2419160"/>
                <a:gd name="connsiteX9" fmla="*/ 2092036 w 2545007"/>
                <a:gd name="connsiteY9" fmla="*/ 0 h 2419160"/>
                <a:gd name="connsiteX0" fmla="*/ 0 w 2545007"/>
                <a:gd name="connsiteY0" fmla="*/ 2175164 h 2397436"/>
                <a:gd name="connsiteX1" fmla="*/ 215067 w 2545007"/>
                <a:gd name="connsiteY1" fmla="*/ 2173876 h 2397436"/>
                <a:gd name="connsiteX2" fmla="*/ 425539 w 2545007"/>
                <a:gd name="connsiteY2" fmla="*/ 2311379 h 2397436"/>
                <a:gd name="connsiteX3" fmla="*/ 668391 w 2545007"/>
                <a:gd name="connsiteY3" fmla="*/ 2303291 h 2397436"/>
                <a:gd name="connsiteX4" fmla="*/ 1191490 w 2545007"/>
                <a:gd name="connsiteY4" fmla="*/ 2369127 h 2397436"/>
                <a:gd name="connsiteX5" fmla="*/ 1405045 w 2545007"/>
                <a:gd name="connsiteY5" fmla="*/ 2133434 h 2397436"/>
                <a:gd name="connsiteX6" fmla="*/ 1729418 w 2545007"/>
                <a:gd name="connsiteY6" fmla="*/ 2003093 h 2397436"/>
                <a:gd name="connsiteX7" fmla="*/ 1810501 w 2545007"/>
                <a:gd name="connsiteY7" fmla="*/ 1800960 h 2397436"/>
                <a:gd name="connsiteX8" fmla="*/ 2149793 w 2545007"/>
                <a:gd name="connsiteY8" fmla="*/ 1672397 h 2397436"/>
                <a:gd name="connsiteX9" fmla="*/ 2535381 w 2545007"/>
                <a:gd name="connsiteY9" fmla="*/ 1080655 h 2397436"/>
                <a:gd name="connsiteX10" fmla="*/ 2092036 w 2545007"/>
                <a:gd name="connsiteY10" fmla="*/ 0 h 2397436"/>
                <a:gd name="connsiteX0" fmla="*/ 0 w 2562364"/>
                <a:gd name="connsiteY0" fmla="*/ 2175164 h 2397436"/>
                <a:gd name="connsiteX1" fmla="*/ 215067 w 2562364"/>
                <a:gd name="connsiteY1" fmla="*/ 2173876 h 2397436"/>
                <a:gd name="connsiteX2" fmla="*/ 425539 w 2562364"/>
                <a:gd name="connsiteY2" fmla="*/ 2311379 h 2397436"/>
                <a:gd name="connsiteX3" fmla="*/ 668391 w 2562364"/>
                <a:gd name="connsiteY3" fmla="*/ 2303291 h 2397436"/>
                <a:gd name="connsiteX4" fmla="*/ 1191490 w 2562364"/>
                <a:gd name="connsiteY4" fmla="*/ 2369127 h 2397436"/>
                <a:gd name="connsiteX5" fmla="*/ 1405045 w 2562364"/>
                <a:gd name="connsiteY5" fmla="*/ 2133434 h 2397436"/>
                <a:gd name="connsiteX6" fmla="*/ 1729418 w 2562364"/>
                <a:gd name="connsiteY6" fmla="*/ 2003093 h 2397436"/>
                <a:gd name="connsiteX7" fmla="*/ 1810501 w 2562364"/>
                <a:gd name="connsiteY7" fmla="*/ 1800960 h 2397436"/>
                <a:gd name="connsiteX8" fmla="*/ 2149793 w 2562364"/>
                <a:gd name="connsiteY8" fmla="*/ 1672397 h 2397436"/>
                <a:gd name="connsiteX9" fmla="*/ 2535381 w 2562364"/>
                <a:gd name="connsiteY9" fmla="*/ 1080655 h 2397436"/>
                <a:gd name="connsiteX10" fmla="*/ 2311694 w 2562364"/>
                <a:gd name="connsiteY10" fmla="*/ 588556 h 2397436"/>
                <a:gd name="connsiteX11" fmla="*/ 2092036 w 2562364"/>
                <a:gd name="connsiteY11" fmla="*/ 0 h 2397436"/>
                <a:gd name="connsiteX0" fmla="*/ 0 w 2562364"/>
                <a:gd name="connsiteY0" fmla="*/ 2175164 h 2397436"/>
                <a:gd name="connsiteX1" fmla="*/ 215067 w 2562364"/>
                <a:gd name="connsiteY1" fmla="*/ 2173876 h 2397436"/>
                <a:gd name="connsiteX2" fmla="*/ 425539 w 2562364"/>
                <a:gd name="connsiteY2" fmla="*/ 2311379 h 2397436"/>
                <a:gd name="connsiteX3" fmla="*/ 668391 w 2562364"/>
                <a:gd name="connsiteY3" fmla="*/ 2303291 h 2397436"/>
                <a:gd name="connsiteX4" fmla="*/ 1191490 w 2562364"/>
                <a:gd name="connsiteY4" fmla="*/ 2369127 h 2397436"/>
                <a:gd name="connsiteX5" fmla="*/ 1405045 w 2562364"/>
                <a:gd name="connsiteY5" fmla="*/ 2133434 h 2397436"/>
                <a:gd name="connsiteX6" fmla="*/ 1729418 w 2562364"/>
                <a:gd name="connsiteY6" fmla="*/ 2003093 h 2397436"/>
                <a:gd name="connsiteX7" fmla="*/ 1810501 w 2562364"/>
                <a:gd name="connsiteY7" fmla="*/ 1800960 h 2397436"/>
                <a:gd name="connsiteX8" fmla="*/ 2149793 w 2562364"/>
                <a:gd name="connsiteY8" fmla="*/ 1672397 h 2397436"/>
                <a:gd name="connsiteX9" fmla="*/ 2535381 w 2562364"/>
                <a:gd name="connsiteY9" fmla="*/ 1080655 h 2397436"/>
                <a:gd name="connsiteX10" fmla="*/ 2311694 w 2562364"/>
                <a:gd name="connsiteY10" fmla="*/ 588556 h 2397436"/>
                <a:gd name="connsiteX11" fmla="*/ 2335980 w 2562364"/>
                <a:gd name="connsiteY11" fmla="*/ 442965 h 2397436"/>
                <a:gd name="connsiteX12" fmla="*/ 2092036 w 2562364"/>
                <a:gd name="connsiteY12" fmla="*/ 0 h 2397436"/>
                <a:gd name="connsiteX0" fmla="*/ 0 w 2594745"/>
                <a:gd name="connsiteY0" fmla="*/ 2175164 h 2397436"/>
                <a:gd name="connsiteX1" fmla="*/ 215067 w 2594745"/>
                <a:gd name="connsiteY1" fmla="*/ 2173876 h 2397436"/>
                <a:gd name="connsiteX2" fmla="*/ 425539 w 2594745"/>
                <a:gd name="connsiteY2" fmla="*/ 2311379 h 2397436"/>
                <a:gd name="connsiteX3" fmla="*/ 668391 w 2594745"/>
                <a:gd name="connsiteY3" fmla="*/ 2303291 h 2397436"/>
                <a:gd name="connsiteX4" fmla="*/ 1191490 w 2594745"/>
                <a:gd name="connsiteY4" fmla="*/ 2369127 h 2397436"/>
                <a:gd name="connsiteX5" fmla="*/ 1405045 w 2594745"/>
                <a:gd name="connsiteY5" fmla="*/ 2133434 h 2397436"/>
                <a:gd name="connsiteX6" fmla="*/ 1729418 w 2594745"/>
                <a:gd name="connsiteY6" fmla="*/ 2003093 h 2397436"/>
                <a:gd name="connsiteX7" fmla="*/ 1810501 w 2594745"/>
                <a:gd name="connsiteY7" fmla="*/ 1800960 h 2397436"/>
                <a:gd name="connsiteX8" fmla="*/ 2149793 w 2594745"/>
                <a:gd name="connsiteY8" fmla="*/ 1672397 h 2397436"/>
                <a:gd name="connsiteX9" fmla="*/ 2535381 w 2594745"/>
                <a:gd name="connsiteY9" fmla="*/ 1080655 h 2397436"/>
                <a:gd name="connsiteX10" fmla="*/ 2505976 w 2594745"/>
                <a:gd name="connsiteY10" fmla="*/ 798852 h 2397436"/>
                <a:gd name="connsiteX11" fmla="*/ 2311694 w 2594745"/>
                <a:gd name="connsiteY11" fmla="*/ 588556 h 2397436"/>
                <a:gd name="connsiteX12" fmla="*/ 2335980 w 2594745"/>
                <a:gd name="connsiteY12" fmla="*/ 442965 h 2397436"/>
                <a:gd name="connsiteX13" fmla="*/ 2092036 w 2594745"/>
                <a:gd name="connsiteY13" fmla="*/ 0 h 2397436"/>
                <a:gd name="connsiteX0" fmla="*/ 0 w 2594745"/>
                <a:gd name="connsiteY0" fmla="*/ 2175164 h 2386478"/>
                <a:gd name="connsiteX1" fmla="*/ 215067 w 2594745"/>
                <a:gd name="connsiteY1" fmla="*/ 2173876 h 2386478"/>
                <a:gd name="connsiteX2" fmla="*/ 425539 w 2594745"/>
                <a:gd name="connsiteY2" fmla="*/ 2311379 h 2386478"/>
                <a:gd name="connsiteX3" fmla="*/ 838639 w 2594745"/>
                <a:gd name="connsiteY3" fmla="*/ 2237542 h 2386478"/>
                <a:gd name="connsiteX4" fmla="*/ 1191490 w 2594745"/>
                <a:gd name="connsiteY4" fmla="*/ 2369127 h 2386478"/>
                <a:gd name="connsiteX5" fmla="*/ 1405045 w 2594745"/>
                <a:gd name="connsiteY5" fmla="*/ 2133434 h 2386478"/>
                <a:gd name="connsiteX6" fmla="*/ 1729418 w 2594745"/>
                <a:gd name="connsiteY6" fmla="*/ 2003093 h 2386478"/>
                <a:gd name="connsiteX7" fmla="*/ 1810501 w 2594745"/>
                <a:gd name="connsiteY7" fmla="*/ 1800960 h 2386478"/>
                <a:gd name="connsiteX8" fmla="*/ 2149793 w 2594745"/>
                <a:gd name="connsiteY8" fmla="*/ 1672397 h 2386478"/>
                <a:gd name="connsiteX9" fmla="*/ 2535381 w 2594745"/>
                <a:gd name="connsiteY9" fmla="*/ 1080655 h 2386478"/>
                <a:gd name="connsiteX10" fmla="*/ 2505976 w 2594745"/>
                <a:gd name="connsiteY10" fmla="*/ 798852 h 2386478"/>
                <a:gd name="connsiteX11" fmla="*/ 2311694 w 2594745"/>
                <a:gd name="connsiteY11" fmla="*/ 588556 h 2386478"/>
                <a:gd name="connsiteX12" fmla="*/ 2335980 w 2594745"/>
                <a:gd name="connsiteY12" fmla="*/ 442965 h 2386478"/>
                <a:gd name="connsiteX13" fmla="*/ 2092036 w 2594745"/>
                <a:gd name="connsiteY13" fmla="*/ 0 h 2386478"/>
                <a:gd name="connsiteX0" fmla="*/ 0 w 2594745"/>
                <a:gd name="connsiteY0" fmla="*/ 2175164 h 2386478"/>
                <a:gd name="connsiteX1" fmla="*/ 215067 w 2594745"/>
                <a:gd name="connsiteY1" fmla="*/ 2173876 h 2386478"/>
                <a:gd name="connsiteX2" fmla="*/ 506651 w 2594745"/>
                <a:gd name="connsiteY2" fmla="*/ 2342687 h 2386478"/>
                <a:gd name="connsiteX3" fmla="*/ 838639 w 2594745"/>
                <a:gd name="connsiteY3" fmla="*/ 2237542 h 2386478"/>
                <a:gd name="connsiteX4" fmla="*/ 1191490 w 2594745"/>
                <a:gd name="connsiteY4" fmla="*/ 2369127 h 2386478"/>
                <a:gd name="connsiteX5" fmla="*/ 1405045 w 2594745"/>
                <a:gd name="connsiteY5" fmla="*/ 2133434 h 2386478"/>
                <a:gd name="connsiteX6" fmla="*/ 1729418 w 2594745"/>
                <a:gd name="connsiteY6" fmla="*/ 2003093 h 2386478"/>
                <a:gd name="connsiteX7" fmla="*/ 1810501 w 2594745"/>
                <a:gd name="connsiteY7" fmla="*/ 1800960 h 2386478"/>
                <a:gd name="connsiteX8" fmla="*/ 2149793 w 2594745"/>
                <a:gd name="connsiteY8" fmla="*/ 1672397 h 2386478"/>
                <a:gd name="connsiteX9" fmla="*/ 2535381 w 2594745"/>
                <a:gd name="connsiteY9" fmla="*/ 1080655 h 2386478"/>
                <a:gd name="connsiteX10" fmla="*/ 2505976 w 2594745"/>
                <a:gd name="connsiteY10" fmla="*/ 798852 h 2386478"/>
                <a:gd name="connsiteX11" fmla="*/ 2311694 w 2594745"/>
                <a:gd name="connsiteY11" fmla="*/ 588556 h 2386478"/>
                <a:gd name="connsiteX12" fmla="*/ 2335980 w 2594745"/>
                <a:gd name="connsiteY12" fmla="*/ 442965 h 2386478"/>
                <a:gd name="connsiteX13" fmla="*/ 2092036 w 2594745"/>
                <a:gd name="connsiteY13" fmla="*/ 0 h 2386478"/>
                <a:gd name="connsiteX0" fmla="*/ 0 w 2594745"/>
                <a:gd name="connsiteY0" fmla="*/ 2175164 h 2386478"/>
                <a:gd name="connsiteX1" fmla="*/ 312289 w 2594745"/>
                <a:gd name="connsiteY1" fmla="*/ 2156716 h 2386478"/>
                <a:gd name="connsiteX2" fmla="*/ 506651 w 2594745"/>
                <a:gd name="connsiteY2" fmla="*/ 2342687 h 2386478"/>
                <a:gd name="connsiteX3" fmla="*/ 838639 w 2594745"/>
                <a:gd name="connsiteY3" fmla="*/ 2237542 h 2386478"/>
                <a:gd name="connsiteX4" fmla="*/ 1191490 w 2594745"/>
                <a:gd name="connsiteY4" fmla="*/ 2369127 h 2386478"/>
                <a:gd name="connsiteX5" fmla="*/ 1405045 w 2594745"/>
                <a:gd name="connsiteY5" fmla="*/ 2133434 h 2386478"/>
                <a:gd name="connsiteX6" fmla="*/ 1729418 w 2594745"/>
                <a:gd name="connsiteY6" fmla="*/ 2003093 h 2386478"/>
                <a:gd name="connsiteX7" fmla="*/ 1810501 w 2594745"/>
                <a:gd name="connsiteY7" fmla="*/ 1800960 h 2386478"/>
                <a:gd name="connsiteX8" fmla="*/ 2149793 w 2594745"/>
                <a:gd name="connsiteY8" fmla="*/ 1672397 h 2386478"/>
                <a:gd name="connsiteX9" fmla="*/ 2535381 w 2594745"/>
                <a:gd name="connsiteY9" fmla="*/ 1080655 h 2386478"/>
                <a:gd name="connsiteX10" fmla="*/ 2505976 w 2594745"/>
                <a:gd name="connsiteY10" fmla="*/ 798852 h 2386478"/>
                <a:gd name="connsiteX11" fmla="*/ 2311694 w 2594745"/>
                <a:gd name="connsiteY11" fmla="*/ 588556 h 2386478"/>
                <a:gd name="connsiteX12" fmla="*/ 2335980 w 2594745"/>
                <a:gd name="connsiteY12" fmla="*/ 442965 h 2386478"/>
                <a:gd name="connsiteX13" fmla="*/ 2092036 w 2594745"/>
                <a:gd name="connsiteY13" fmla="*/ 0 h 23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745" h="2386478">
                  <a:moveTo>
                    <a:pt x="0" y="2175164"/>
                  </a:moveTo>
                  <a:cubicBezTo>
                    <a:pt x="30448" y="2188430"/>
                    <a:pt x="113707" y="2124389"/>
                    <a:pt x="312289" y="2156716"/>
                  </a:cubicBezTo>
                  <a:cubicBezTo>
                    <a:pt x="383212" y="2171330"/>
                    <a:pt x="343914" y="2310145"/>
                    <a:pt x="506651" y="2342687"/>
                  </a:cubicBezTo>
                  <a:cubicBezTo>
                    <a:pt x="579507" y="2381781"/>
                    <a:pt x="724499" y="2233135"/>
                    <a:pt x="838639" y="2237542"/>
                  </a:cubicBezTo>
                  <a:cubicBezTo>
                    <a:pt x="952779" y="2241949"/>
                    <a:pt x="1097089" y="2386478"/>
                    <a:pt x="1191490" y="2369127"/>
                  </a:cubicBezTo>
                  <a:cubicBezTo>
                    <a:pt x="1285891" y="2351776"/>
                    <a:pt x="1315390" y="2194440"/>
                    <a:pt x="1405045" y="2133434"/>
                  </a:cubicBezTo>
                  <a:cubicBezTo>
                    <a:pt x="1494700" y="2072428"/>
                    <a:pt x="1661842" y="2058505"/>
                    <a:pt x="1729418" y="2003093"/>
                  </a:cubicBezTo>
                  <a:cubicBezTo>
                    <a:pt x="1796994" y="1947681"/>
                    <a:pt x="1740439" y="1856076"/>
                    <a:pt x="1810501" y="1800960"/>
                  </a:cubicBezTo>
                  <a:cubicBezTo>
                    <a:pt x="1880563" y="1745844"/>
                    <a:pt x="2028980" y="1792448"/>
                    <a:pt x="2149793" y="1672397"/>
                  </a:cubicBezTo>
                  <a:cubicBezTo>
                    <a:pt x="2270606" y="1552346"/>
                    <a:pt x="2476017" y="1226246"/>
                    <a:pt x="2535381" y="1080655"/>
                  </a:cubicBezTo>
                  <a:cubicBezTo>
                    <a:pt x="2594745" y="935064"/>
                    <a:pt x="2543257" y="880868"/>
                    <a:pt x="2505976" y="798852"/>
                  </a:cubicBezTo>
                  <a:cubicBezTo>
                    <a:pt x="2468695" y="716836"/>
                    <a:pt x="2340027" y="647870"/>
                    <a:pt x="2311694" y="588556"/>
                  </a:cubicBezTo>
                  <a:cubicBezTo>
                    <a:pt x="2283361" y="529242"/>
                    <a:pt x="2372590" y="541058"/>
                    <a:pt x="2335980" y="442965"/>
                  </a:cubicBezTo>
                  <a:cubicBezTo>
                    <a:pt x="2299370" y="344872"/>
                    <a:pt x="2123249" y="76523"/>
                    <a:pt x="2092036" y="0"/>
                  </a:cubicBezTo>
                </a:path>
              </a:pathLst>
            </a:custGeom>
            <a:ln w="76200">
              <a:solidFill>
                <a:srgbClr val="99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47" name="フリーフォーム 206"/>
            <p:cNvSpPr/>
            <p:nvPr/>
          </p:nvSpPr>
          <p:spPr>
            <a:xfrm>
              <a:off x="7441384" y="4318948"/>
              <a:ext cx="917254" cy="968170"/>
            </a:xfrm>
            <a:custGeom>
              <a:avLst/>
              <a:gdLst>
                <a:gd name="connsiteX0" fmla="*/ 858982 w 858982"/>
                <a:gd name="connsiteY0" fmla="*/ 1316181 h 1316181"/>
                <a:gd name="connsiteX1" fmla="*/ 96982 w 858982"/>
                <a:gd name="connsiteY1" fmla="*/ 665018 h 1316181"/>
                <a:gd name="connsiteX2" fmla="*/ 277091 w 858982"/>
                <a:gd name="connsiteY2" fmla="*/ 0 h 1316181"/>
                <a:gd name="connsiteX0" fmla="*/ 839964 w 852855"/>
                <a:gd name="connsiteY0" fmla="*/ 1316181 h 1316181"/>
                <a:gd name="connsiteX1" fmla="*/ 725855 w 852855"/>
                <a:gd name="connsiteY1" fmla="*/ 1119520 h 1316181"/>
                <a:gd name="connsiteX2" fmla="*/ 77964 w 852855"/>
                <a:gd name="connsiteY2" fmla="*/ 665018 h 1316181"/>
                <a:gd name="connsiteX3" fmla="*/ 258073 w 852855"/>
                <a:gd name="connsiteY3" fmla="*/ 0 h 1316181"/>
                <a:gd name="connsiteX0" fmla="*/ 839964 w 852855"/>
                <a:gd name="connsiteY0" fmla="*/ 1316181 h 1316181"/>
                <a:gd name="connsiteX1" fmla="*/ 725855 w 852855"/>
                <a:gd name="connsiteY1" fmla="*/ 1119520 h 1316181"/>
                <a:gd name="connsiteX2" fmla="*/ 77964 w 852855"/>
                <a:gd name="connsiteY2" fmla="*/ 665018 h 1316181"/>
                <a:gd name="connsiteX3" fmla="*/ 258073 w 852855"/>
                <a:gd name="connsiteY3" fmla="*/ 0 h 1316181"/>
                <a:gd name="connsiteX0" fmla="*/ 803543 w 816434"/>
                <a:gd name="connsiteY0" fmla="*/ 1316181 h 1316181"/>
                <a:gd name="connsiteX1" fmla="*/ 689434 w 816434"/>
                <a:gd name="connsiteY1" fmla="*/ 1119520 h 1316181"/>
                <a:gd name="connsiteX2" fmla="*/ 470911 w 816434"/>
                <a:gd name="connsiteY2" fmla="*/ 892918 h 1316181"/>
                <a:gd name="connsiteX3" fmla="*/ 41543 w 816434"/>
                <a:gd name="connsiteY3" fmla="*/ 665018 h 1316181"/>
                <a:gd name="connsiteX4" fmla="*/ 221652 w 816434"/>
                <a:gd name="connsiteY4" fmla="*/ 0 h 1316181"/>
                <a:gd name="connsiteX0" fmla="*/ 803543 w 816434"/>
                <a:gd name="connsiteY0" fmla="*/ 1316181 h 1316181"/>
                <a:gd name="connsiteX1" fmla="*/ 689434 w 816434"/>
                <a:gd name="connsiteY1" fmla="*/ 1119520 h 1316181"/>
                <a:gd name="connsiteX2" fmla="*/ 551846 w 816434"/>
                <a:gd name="connsiteY2" fmla="*/ 1054777 h 1316181"/>
                <a:gd name="connsiteX3" fmla="*/ 470911 w 816434"/>
                <a:gd name="connsiteY3" fmla="*/ 892918 h 1316181"/>
                <a:gd name="connsiteX4" fmla="*/ 41543 w 816434"/>
                <a:gd name="connsiteY4" fmla="*/ 665018 h 1316181"/>
                <a:gd name="connsiteX5" fmla="*/ 221652 w 816434"/>
                <a:gd name="connsiteY5" fmla="*/ 0 h 1316181"/>
                <a:gd name="connsiteX0" fmla="*/ 765774 w 778665"/>
                <a:gd name="connsiteY0" fmla="*/ 1316181 h 1316181"/>
                <a:gd name="connsiteX1" fmla="*/ 651665 w 778665"/>
                <a:gd name="connsiteY1" fmla="*/ 1119520 h 1316181"/>
                <a:gd name="connsiteX2" fmla="*/ 514077 w 778665"/>
                <a:gd name="connsiteY2" fmla="*/ 1054777 h 1316181"/>
                <a:gd name="connsiteX3" fmla="*/ 433142 w 778665"/>
                <a:gd name="connsiteY3" fmla="*/ 892918 h 1316181"/>
                <a:gd name="connsiteX4" fmla="*/ 206527 w 778665"/>
                <a:gd name="connsiteY4" fmla="*/ 892918 h 1316181"/>
                <a:gd name="connsiteX5" fmla="*/ 3774 w 778665"/>
                <a:gd name="connsiteY5" fmla="*/ 665018 h 1316181"/>
                <a:gd name="connsiteX6" fmla="*/ 183883 w 778665"/>
                <a:gd name="connsiteY6" fmla="*/ 0 h 1316181"/>
                <a:gd name="connsiteX0" fmla="*/ 766319 w 779210"/>
                <a:gd name="connsiteY0" fmla="*/ 1316181 h 1316181"/>
                <a:gd name="connsiteX1" fmla="*/ 652210 w 779210"/>
                <a:gd name="connsiteY1" fmla="*/ 1119520 h 1316181"/>
                <a:gd name="connsiteX2" fmla="*/ 514622 w 779210"/>
                <a:gd name="connsiteY2" fmla="*/ 1054777 h 1316181"/>
                <a:gd name="connsiteX3" fmla="*/ 433687 w 779210"/>
                <a:gd name="connsiteY3" fmla="*/ 892918 h 1316181"/>
                <a:gd name="connsiteX4" fmla="*/ 207072 w 779210"/>
                <a:gd name="connsiteY4" fmla="*/ 892918 h 1316181"/>
                <a:gd name="connsiteX5" fmla="*/ 158511 w 779210"/>
                <a:gd name="connsiteY5" fmla="*/ 779618 h 1316181"/>
                <a:gd name="connsiteX6" fmla="*/ 4319 w 779210"/>
                <a:gd name="connsiteY6" fmla="*/ 665018 h 1316181"/>
                <a:gd name="connsiteX7" fmla="*/ 184428 w 779210"/>
                <a:gd name="connsiteY7" fmla="*/ 0 h 1316181"/>
                <a:gd name="connsiteX0" fmla="*/ 774412 w 787303"/>
                <a:gd name="connsiteY0" fmla="*/ 1316181 h 1316181"/>
                <a:gd name="connsiteX1" fmla="*/ 660303 w 787303"/>
                <a:gd name="connsiteY1" fmla="*/ 1119520 h 1316181"/>
                <a:gd name="connsiteX2" fmla="*/ 522715 w 787303"/>
                <a:gd name="connsiteY2" fmla="*/ 1054777 h 1316181"/>
                <a:gd name="connsiteX3" fmla="*/ 441780 w 787303"/>
                <a:gd name="connsiteY3" fmla="*/ 892918 h 1316181"/>
                <a:gd name="connsiteX4" fmla="*/ 215165 w 787303"/>
                <a:gd name="connsiteY4" fmla="*/ 892918 h 1316181"/>
                <a:gd name="connsiteX5" fmla="*/ 166604 w 787303"/>
                <a:gd name="connsiteY5" fmla="*/ 779618 h 1316181"/>
                <a:gd name="connsiteX6" fmla="*/ 4319 w 787303"/>
                <a:gd name="connsiteY6" fmla="*/ 592254 h 1316181"/>
                <a:gd name="connsiteX7" fmla="*/ 192521 w 787303"/>
                <a:gd name="connsiteY7" fmla="*/ 0 h 131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303" h="1316181">
                  <a:moveTo>
                    <a:pt x="774412" y="1316181"/>
                  </a:moveTo>
                  <a:cubicBezTo>
                    <a:pt x="745952" y="1294195"/>
                    <a:pt x="787303" y="1228047"/>
                    <a:pt x="660303" y="1119520"/>
                  </a:cubicBezTo>
                  <a:cubicBezTo>
                    <a:pt x="629145" y="1071906"/>
                    <a:pt x="559135" y="1092544"/>
                    <a:pt x="522715" y="1054777"/>
                  </a:cubicBezTo>
                  <a:cubicBezTo>
                    <a:pt x="486295" y="1017010"/>
                    <a:pt x="493038" y="919894"/>
                    <a:pt x="441780" y="892918"/>
                  </a:cubicBezTo>
                  <a:cubicBezTo>
                    <a:pt x="390522" y="865942"/>
                    <a:pt x="261028" y="911801"/>
                    <a:pt x="215165" y="892918"/>
                  </a:cubicBezTo>
                  <a:cubicBezTo>
                    <a:pt x="169302" y="874035"/>
                    <a:pt x="201745" y="829729"/>
                    <a:pt x="166604" y="779618"/>
                  </a:cubicBezTo>
                  <a:cubicBezTo>
                    <a:pt x="131463" y="729507"/>
                    <a:pt x="0" y="722190"/>
                    <a:pt x="4319" y="592254"/>
                  </a:cubicBezTo>
                  <a:cubicBezTo>
                    <a:pt x="8638" y="462318"/>
                    <a:pt x="53975" y="222827"/>
                    <a:pt x="192521" y="0"/>
                  </a:cubicBezTo>
                </a:path>
              </a:pathLst>
            </a:custGeom>
            <a:ln w="76200">
              <a:solidFill>
                <a:srgbClr val="9933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pic>
          <p:nvPicPr>
            <p:cNvPr id="26677" name="Picture 86" descr="D:\Temporary Internet Files\Temporary Internet Files\Content.IE5\DZYSDFHA\MC900199051[1].wmf"/>
            <p:cNvPicPr>
              <a:picLocks noChangeAspect="1" noChangeArrowheads="1"/>
            </p:cNvPicPr>
            <p:nvPr/>
          </p:nvPicPr>
          <p:blipFill>
            <a:blip r:embed="rId15">
              <a:clrChange>
                <a:clrFrom>
                  <a:srgbClr val="E6FCD4"/>
                </a:clrFrom>
                <a:clrTo>
                  <a:srgbClr val="E6FCD4">
                    <a:alpha val="0"/>
                  </a:srgbClr>
                </a:clrTo>
              </a:clrChange>
            </a:blip>
            <a:srcRect/>
            <a:stretch>
              <a:fillRect/>
            </a:stretch>
          </p:blipFill>
          <p:spPr bwMode="auto">
            <a:xfrm rot="1841902" flipH="1">
              <a:off x="7360190" y="4262392"/>
              <a:ext cx="1334344" cy="967457"/>
            </a:xfrm>
            <a:prstGeom prst="rect">
              <a:avLst/>
            </a:prstGeom>
            <a:noFill/>
            <a:ln w="9525">
              <a:noFill/>
              <a:miter lim="800000"/>
              <a:headEnd/>
              <a:tailEnd/>
            </a:ln>
          </p:spPr>
        </p:pic>
        <p:pic>
          <p:nvPicPr>
            <p:cNvPr id="26678" name="Picture 86" descr="D:\Temporary Internet Files\Temporary Internet Files\Content.IE5\DZYSDFHA\MC900199051[1].wmf"/>
            <p:cNvPicPr>
              <a:picLocks noChangeAspect="1" noChangeArrowheads="1"/>
            </p:cNvPicPr>
            <p:nvPr/>
          </p:nvPicPr>
          <p:blipFill>
            <a:blip r:embed="rId15">
              <a:clrChange>
                <a:clrFrom>
                  <a:srgbClr val="E6FCD4"/>
                </a:clrFrom>
                <a:clrTo>
                  <a:srgbClr val="E6FCD4">
                    <a:alpha val="0"/>
                  </a:srgbClr>
                </a:clrTo>
              </a:clrChange>
            </a:blip>
            <a:srcRect/>
            <a:stretch>
              <a:fillRect/>
            </a:stretch>
          </p:blipFill>
          <p:spPr bwMode="auto">
            <a:xfrm rot="-882257">
              <a:off x="6084230" y="4390269"/>
              <a:ext cx="925931" cy="1079350"/>
            </a:xfrm>
            <a:prstGeom prst="rect">
              <a:avLst/>
            </a:prstGeom>
            <a:noFill/>
            <a:ln w="9525">
              <a:noFill/>
              <a:miter lim="800000"/>
              <a:headEnd/>
              <a:tailEnd/>
            </a:ln>
          </p:spPr>
        </p:pic>
        <p:sp>
          <p:nvSpPr>
            <p:cNvPr id="50" name="フリーフォーム 211"/>
            <p:cNvSpPr/>
            <p:nvPr/>
          </p:nvSpPr>
          <p:spPr>
            <a:xfrm>
              <a:off x="3077969" y="5251449"/>
              <a:ext cx="552289" cy="715937"/>
            </a:xfrm>
            <a:custGeom>
              <a:avLst/>
              <a:gdLst>
                <a:gd name="connsiteX0" fmla="*/ 302491 w 551873"/>
                <a:gd name="connsiteY0" fmla="*/ 0 h 715818"/>
                <a:gd name="connsiteX1" fmla="*/ 25400 w 551873"/>
                <a:gd name="connsiteY1" fmla="*/ 346363 h 715818"/>
                <a:gd name="connsiteX2" fmla="*/ 150091 w 551873"/>
                <a:gd name="connsiteY2" fmla="*/ 665018 h 715818"/>
                <a:gd name="connsiteX3" fmla="*/ 551873 w 551873"/>
                <a:gd name="connsiteY3" fmla="*/ 651163 h 715818"/>
              </a:gdLst>
              <a:ahLst/>
              <a:cxnLst>
                <a:cxn ang="0">
                  <a:pos x="connsiteX0" y="connsiteY0"/>
                </a:cxn>
                <a:cxn ang="0">
                  <a:pos x="connsiteX1" y="connsiteY1"/>
                </a:cxn>
                <a:cxn ang="0">
                  <a:pos x="connsiteX2" y="connsiteY2"/>
                </a:cxn>
                <a:cxn ang="0">
                  <a:pos x="connsiteX3" y="connsiteY3"/>
                </a:cxn>
              </a:cxnLst>
              <a:rect l="l" t="t" r="r" b="b"/>
              <a:pathLst>
                <a:path w="551873" h="715818">
                  <a:moveTo>
                    <a:pt x="302491" y="0"/>
                  </a:moveTo>
                  <a:cubicBezTo>
                    <a:pt x="176645" y="117763"/>
                    <a:pt x="50800" y="235527"/>
                    <a:pt x="25400" y="346363"/>
                  </a:cubicBezTo>
                  <a:cubicBezTo>
                    <a:pt x="0" y="457199"/>
                    <a:pt x="62346" y="614218"/>
                    <a:pt x="150091" y="665018"/>
                  </a:cubicBezTo>
                  <a:cubicBezTo>
                    <a:pt x="237836" y="715818"/>
                    <a:pt x="394854" y="683490"/>
                    <a:pt x="551873" y="651163"/>
                  </a:cubicBezTo>
                </a:path>
              </a:pathLst>
            </a:cu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51" name="フリーフォーム 220"/>
            <p:cNvSpPr/>
            <p:nvPr/>
          </p:nvSpPr>
          <p:spPr>
            <a:xfrm rot="19137321">
              <a:off x="1392031" y="6064203"/>
              <a:ext cx="555520" cy="596189"/>
            </a:xfrm>
            <a:custGeom>
              <a:avLst/>
              <a:gdLst>
                <a:gd name="connsiteX0" fmla="*/ 302491 w 551873"/>
                <a:gd name="connsiteY0" fmla="*/ 0 h 715818"/>
                <a:gd name="connsiteX1" fmla="*/ 25400 w 551873"/>
                <a:gd name="connsiteY1" fmla="*/ 346363 h 715818"/>
                <a:gd name="connsiteX2" fmla="*/ 150091 w 551873"/>
                <a:gd name="connsiteY2" fmla="*/ 665018 h 715818"/>
                <a:gd name="connsiteX3" fmla="*/ 551873 w 551873"/>
                <a:gd name="connsiteY3" fmla="*/ 651163 h 715818"/>
              </a:gdLst>
              <a:ahLst/>
              <a:cxnLst>
                <a:cxn ang="0">
                  <a:pos x="connsiteX0" y="connsiteY0"/>
                </a:cxn>
                <a:cxn ang="0">
                  <a:pos x="connsiteX1" y="connsiteY1"/>
                </a:cxn>
                <a:cxn ang="0">
                  <a:pos x="connsiteX2" y="connsiteY2"/>
                </a:cxn>
                <a:cxn ang="0">
                  <a:pos x="connsiteX3" y="connsiteY3"/>
                </a:cxn>
              </a:cxnLst>
              <a:rect l="l" t="t" r="r" b="b"/>
              <a:pathLst>
                <a:path w="551873" h="715818">
                  <a:moveTo>
                    <a:pt x="302491" y="0"/>
                  </a:moveTo>
                  <a:cubicBezTo>
                    <a:pt x="176645" y="117763"/>
                    <a:pt x="50800" y="235527"/>
                    <a:pt x="25400" y="346363"/>
                  </a:cubicBezTo>
                  <a:cubicBezTo>
                    <a:pt x="0" y="457199"/>
                    <a:pt x="62346" y="614218"/>
                    <a:pt x="150091" y="665018"/>
                  </a:cubicBezTo>
                  <a:cubicBezTo>
                    <a:pt x="237836" y="715818"/>
                    <a:pt x="394854" y="683490"/>
                    <a:pt x="551873" y="651163"/>
                  </a:cubicBezTo>
                </a:path>
              </a:pathLst>
            </a:cu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pic>
          <p:nvPicPr>
            <p:cNvPr id="26681" name="Picture 66" descr="D:\Temporary Internet Files\Temporary Internet Files\Content.IE5\IB29S4NF\MC900209202[1].wmf"/>
            <p:cNvPicPr>
              <a:picLocks noChangeAspect="1" noChangeArrowheads="1"/>
            </p:cNvPicPr>
            <p:nvPr/>
          </p:nvPicPr>
          <p:blipFill>
            <a:blip r:embed="rId14"/>
            <a:srcRect/>
            <a:stretch>
              <a:fillRect/>
            </a:stretch>
          </p:blipFill>
          <p:spPr bwMode="auto">
            <a:xfrm rot="-2325851">
              <a:off x="2990974" y="4944446"/>
              <a:ext cx="689392" cy="304462"/>
            </a:xfrm>
            <a:prstGeom prst="rect">
              <a:avLst/>
            </a:prstGeom>
            <a:noFill/>
            <a:ln w="9525">
              <a:noFill/>
              <a:miter lim="800000"/>
              <a:headEnd/>
              <a:tailEnd/>
            </a:ln>
          </p:spPr>
        </p:pic>
      </p:grpSp>
      <p:sp>
        <p:nvSpPr>
          <p:cNvPr id="81" name="フリーフォーム 138"/>
          <p:cNvSpPr/>
          <p:nvPr/>
        </p:nvSpPr>
        <p:spPr bwMode="auto">
          <a:xfrm>
            <a:off x="5410200" y="4800600"/>
            <a:ext cx="87313" cy="104775"/>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82" name="フリーフォーム 138"/>
          <p:cNvSpPr/>
          <p:nvPr/>
        </p:nvSpPr>
        <p:spPr bwMode="auto">
          <a:xfrm>
            <a:off x="5486400" y="4800600"/>
            <a:ext cx="87313" cy="104775"/>
          </a:xfrm>
          <a:custGeom>
            <a:avLst/>
            <a:gdLst>
              <a:gd name="connsiteX0" fmla="*/ 0 w 573206"/>
              <a:gd name="connsiteY0" fmla="*/ 0 h 641445"/>
              <a:gd name="connsiteX1" fmla="*/ 177421 w 573206"/>
              <a:gd name="connsiteY1" fmla="*/ 313899 h 641445"/>
              <a:gd name="connsiteX2" fmla="*/ 232012 w 573206"/>
              <a:gd name="connsiteY2" fmla="*/ 641445 h 641445"/>
              <a:gd name="connsiteX3" fmla="*/ 259307 w 573206"/>
              <a:gd name="connsiteY3" fmla="*/ 313899 h 641445"/>
              <a:gd name="connsiteX4" fmla="*/ 573206 w 573206"/>
              <a:gd name="connsiteY4" fmla="*/ 40944 h 6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641445">
                <a:moveTo>
                  <a:pt x="0" y="0"/>
                </a:moveTo>
                <a:cubicBezTo>
                  <a:pt x="69376" y="103496"/>
                  <a:pt x="138752" y="206992"/>
                  <a:pt x="177421" y="313899"/>
                </a:cubicBezTo>
                <a:cubicBezTo>
                  <a:pt x="216090" y="420806"/>
                  <a:pt x="218364" y="641445"/>
                  <a:pt x="232012" y="641445"/>
                </a:cubicBezTo>
                <a:cubicBezTo>
                  <a:pt x="245660" y="641445"/>
                  <a:pt x="202441" y="413983"/>
                  <a:pt x="259307" y="313899"/>
                </a:cubicBezTo>
                <a:cubicBezTo>
                  <a:pt x="316173" y="213816"/>
                  <a:pt x="444689" y="127380"/>
                  <a:pt x="573206" y="40944"/>
                </a:cubicBezTo>
              </a:path>
            </a:pathLst>
          </a:custGeom>
          <a:ln w="28575">
            <a:solidFill>
              <a:srgbClr val="33CC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a:p>
        </p:txBody>
      </p:sp>
      <p:sp>
        <p:nvSpPr>
          <p:cNvPr id="83" name="角丸四角形吹き出し 197"/>
          <p:cNvSpPr/>
          <p:nvPr/>
        </p:nvSpPr>
        <p:spPr>
          <a:xfrm>
            <a:off x="8153400" y="3657600"/>
            <a:ext cx="762000" cy="533400"/>
          </a:xfrm>
          <a:prstGeom prst="wedgeRoundRectCallout">
            <a:avLst>
              <a:gd name="adj1" fmla="val -70271"/>
              <a:gd name="adj2" fmla="val 36357"/>
              <a:gd name="adj3" fmla="val 16667"/>
            </a:avLst>
          </a:prstGeom>
          <a:solidFill>
            <a:schemeClr val="tx2">
              <a:lumMod val="60000"/>
              <a:lumOff val="40000"/>
              <a:alpha val="88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a:solidFill>
                <a:srgbClr val="FFFFFF"/>
              </a:solidFill>
              <a:ea typeface="ＭＳ Ｐゴシック" charset="-128"/>
              <a:cs typeface="Arial" charset="0"/>
            </a:endParaRPr>
          </a:p>
        </p:txBody>
      </p:sp>
      <p:pic>
        <p:nvPicPr>
          <p:cNvPr id="26637" name="Picture 83" descr="D:\Temporary Internet Files\Temporary Internet Files\Content.IE5\0KV019M9\MC900338416[1].wmf"/>
          <p:cNvPicPr>
            <a:picLocks noChangeAspect="1" noChangeArrowheads="1"/>
          </p:cNvPicPr>
          <p:nvPr/>
        </p:nvPicPr>
        <p:blipFill>
          <a:blip r:embed="rId16"/>
          <a:srcRect/>
          <a:stretch>
            <a:fillRect/>
          </a:stretch>
        </p:blipFill>
        <p:spPr bwMode="auto">
          <a:xfrm>
            <a:off x="8229600" y="3657600"/>
            <a:ext cx="533400" cy="568325"/>
          </a:xfrm>
          <a:prstGeom prst="rect">
            <a:avLst/>
          </a:prstGeom>
          <a:noFill/>
          <a:ln w="9525">
            <a:noFill/>
            <a:miter lim="800000"/>
            <a:headEnd/>
            <a:tailEnd/>
          </a:ln>
        </p:spPr>
      </p:pic>
      <p:sp>
        <p:nvSpPr>
          <p:cNvPr id="26638" name="TextBox 99"/>
          <p:cNvSpPr txBox="1">
            <a:spLocks noChangeArrowheads="1"/>
          </p:cNvSpPr>
          <p:nvPr/>
        </p:nvSpPr>
        <p:spPr bwMode="auto">
          <a:xfrm>
            <a:off x="4724400" y="5486400"/>
            <a:ext cx="882650" cy="307975"/>
          </a:xfrm>
          <a:prstGeom prst="rect">
            <a:avLst/>
          </a:prstGeom>
          <a:noFill/>
          <a:ln w="9525">
            <a:noFill/>
            <a:miter lim="800000"/>
            <a:headEnd/>
            <a:tailEnd/>
          </a:ln>
        </p:spPr>
        <p:txBody>
          <a:bodyPr wrap="none">
            <a:spAutoFit/>
          </a:bodyPr>
          <a:lstStyle/>
          <a:p>
            <a:r>
              <a:rPr kumimoji="0" lang="en-US" altLang="ja-JP" sz="1400">
                <a:solidFill>
                  <a:schemeClr val="bg2"/>
                </a:solidFill>
                <a:latin typeface="Tahoma" pitchFamily="34" charset="0"/>
                <a:cs typeface="Tahoma" pitchFamily="34" charset="0"/>
              </a:rPr>
              <a:t>Plankton</a:t>
            </a:r>
          </a:p>
        </p:txBody>
      </p:sp>
      <p:sp>
        <p:nvSpPr>
          <p:cNvPr id="26639" name="TextBox 101"/>
          <p:cNvSpPr txBox="1">
            <a:spLocks noChangeArrowheads="1"/>
          </p:cNvSpPr>
          <p:nvPr/>
        </p:nvSpPr>
        <p:spPr bwMode="auto">
          <a:xfrm>
            <a:off x="6477000" y="5562600"/>
            <a:ext cx="993775" cy="338138"/>
          </a:xfrm>
          <a:prstGeom prst="rect">
            <a:avLst/>
          </a:prstGeom>
          <a:noFill/>
          <a:ln w="9525">
            <a:noFill/>
            <a:miter lim="800000"/>
            <a:headEnd/>
            <a:tailEnd/>
          </a:ln>
        </p:spPr>
        <p:txBody>
          <a:bodyPr wrap="none">
            <a:spAutoFit/>
          </a:bodyPr>
          <a:lstStyle/>
          <a:p>
            <a:r>
              <a:rPr kumimoji="0" lang="en-US" altLang="ja-JP" sz="1600">
                <a:solidFill>
                  <a:schemeClr val="bg2"/>
                </a:solidFill>
                <a:latin typeface="Tahoma" pitchFamily="34" charset="0"/>
                <a:cs typeface="Tahoma" pitchFamily="34" charset="0"/>
              </a:rPr>
              <a:t>Seaweed</a:t>
            </a:r>
          </a:p>
        </p:txBody>
      </p:sp>
      <p:sp>
        <p:nvSpPr>
          <p:cNvPr id="87" name="TextBox 86"/>
          <p:cNvSpPr txBox="1"/>
          <p:nvPr/>
        </p:nvSpPr>
        <p:spPr>
          <a:xfrm>
            <a:off x="4648200" y="3657600"/>
            <a:ext cx="3481388" cy="307975"/>
          </a:xfrm>
          <a:prstGeom prst="rect">
            <a:avLst/>
          </a:prstGeom>
          <a:solidFill>
            <a:schemeClr val="tx1">
              <a:alpha val="73000"/>
            </a:schemeClr>
          </a:solidFill>
        </p:spPr>
        <p:txBody>
          <a:bodyPr wrap="none">
            <a:spAutoFit/>
          </a:bodyPr>
          <a:lstStyle/>
          <a:p>
            <a:pPr>
              <a:defRPr/>
            </a:pPr>
            <a:r>
              <a:rPr kumimoji="0" lang="en-US" sz="1400" b="1" dirty="0">
                <a:solidFill>
                  <a:schemeClr val="accent1">
                    <a:lumMod val="75000"/>
                  </a:schemeClr>
                </a:solidFill>
                <a:latin typeface="Tahoma" pitchFamily="34" charset="0"/>
                <a:ea typeface="Tahoma" pitchFamily="34" charset="0"/>
                <a:cs typeface="Tahoma" pitchFamily="34" charset="0"/>
              </a:rPr>
              <a:t>Managing forests rich in biodiversity</a:t>
            </a:r>
          </a:p>
        </p:txBody>
      </p:sp>
      <p:sp>
        <p:nvSpPr>
          <p:cNvPr id="88" name="Rectangle 87"/>
          <p:cNvSpPr/>
          <p:nvPr/>
        </p:nvSpPr>
        <p:spPr>
          <a:xfrm>
            <a:off x="5715000" y="5943600"/>
            <a:ext cx="3276600" cy="307975"/>
          </a:xfrm>
          <a:prstGeom prst="rect">
            <a:avLst/>
          </a:prstGeom>
          <a:solidFill>
            <a:schemeClr val="tx1">
              <a:alpha val="60000"/>
            </a:schemeClr>
          </a:solidFill>
        </p:spPr>
        <p:txBody>
          <a:bodyPr>
            <a:spAutoFit/>
          </a:bodyPr>
          <a:lstStyle/>
          <a:p>
            <a:pPr algn="ctr">
              <a:defRPr/>
            </a:pPr>
            <a:r>
              <a:rPr kumimoji="0" lang="en-US" altLang="ja-JP" sz="1400" b="1" dirty="0">
                <a:solidFill>
                  <a:schemeClr val="accent2">
                    <a:lumMod val="50000"/>
                  </a:schemeClr>
                </a:solidFill>
                <a:latin typeface="Tahoma" pitchFamily="34" charset="0"/>
                <a:ea typeface="Tahoma" pitchFamily="34" charset="0"/>
                <a:cs typeface="Tahoma" pitchFamily="34" charset="0"/>
              </a:rPr>
              <a:t>Oceans rich in marine biodiversity</a:t>
            </a:r>
          </a:p>
        </p:txBody>
      </p:sp>
      <p:sp>
        <p:nvSpPr>
          <p:cNvPr id="100" name="TextBox 99"/>
          <p:cNvSpPr txBox="1"/>
          <p:nvPr/>
        </p:nvSpPr>
        <p:spPr>
          <a:xfrm>
            <a:off x="4800600" y="6248400"/>
            <a:ext cx="4168775" cy="304800"/>
          </a:xfrm>
          <a:prstGeom prst="rect">
            <a:avLst/>
          </a:prstGeom>
          <a:noFill/>
        </p:spPr>
        <p:txBody>
          <a:bodyPr wrap="none">
            <a:spAutoFit/>
          </a:bodyPr>
          <a:lstStyle/>
          <a:p>
            <a:pPr>
              <a:defRPr/>
            </a:pPr>
            <a:r>
              <a:rPr kumimoji="0" lang="en-US" sz="1400" b="1" dirty="0">
                <a:solidFill>
                  <a:schemeClr val="tx2">
                    <a:lumMod val="75000"/>
                  </a:schemeClr>
                </a:solidFill>
                <a:latin typeface="Tahoma" pitchFamily="34" charset="0"/>
                <a:ea typeface="Tahoma" pitchFamily="34" charset="0"/>
                <a:cs typeface="Tahoma" pitchFamily="34" charset="0"/>
              </a:rPr>
              <a:t>The linkage between </a:t>
            </a:r>
            <a:r>
              <a:rPr kumimoji="0" lang="en-US" sz="1400" b="1" dirty="0" err="1">
                <a:solidFill>
                  <a:schemeClr val="tx2">
                    <a:lumMod val="75000"/>
                  </a:schemeClr>
                </a:solidFill>
                <a:latin typeface="Tahoma" pitchFamily="34" charset="0"/>
                <a:ea typeface="Tahoma" pitchFamily="34" charset="0"/>
                <a:cs typeface="Tahoma" pitchFamily="34" charset="0"/>
              </a:rPr>
              <a:t>Satoyama</a:t>
            </a:r>
            <a:r>
              <a:rPr kumimoji="0" lang="en-US" sz="1400" b="1" dirty="0">
                <a:solidFill>
                  <a:schemeClr val="tx2">
                    <a:lumMod val="75000"/>
                  </a:schemeClr>
                </a:solidFill>
                <a:latin typeface="Tahoma" pitchFamily="34" charset="0"/>
                <a:ea typeface="Tahoma" pitchFamily="34" charset="0"/>
                <a:cs typeface="Tahoma" pitchFamily="34" charset="0"/>
              </a:rPr>
              <a:t> and </a:t>
            </a:r>
            <a:r>
              <a:rPr kumimoji="0" lang="en-US" sz="1400" b="1" dirty="0" err="1">
                <a:solidFill>
                  <a:schemeClr val="tx2">
                    <a:lumMod val="75000"/>
                  </a:schemeClr>
                </a:solidFill>
                <a:latin typeface="Tahoma" pitchFamily="34" charset="0"/>
                <a:ea typeface="Tahoma" pitchFamily="34" charset="0"/>
                <a:cs typeface="Tahoma" pitchFamily="34" charset="0"/>
              </a:rPr>
              <a:t>Satoumi</a:t>
            </a:r>
            <a:endParaRPr kumimoji="0" lang="en-US" sz="1400" b="1" dirty="0">
              <a:solidFill>
                <a:schemeClr val="tx2">
                  <a:lumMod val="75000"/>
                </a:schemeClr>
              </a:solidFill>
              <a:latin typeface="Tahoma" pitchFamily="34" charset="0"/>
              <a:ea typeface="Tahoma" pitchFamily="34" charset="0"/>
              <a:cs typeface="Tahoma" pitchFamily="34" charset="0"/>
            </a:endParaRPr>
          </a:p>
        </p:txBody>
      </p:sp>
      <p:pic>
        <p:nvPicPr>
          <p:cNvPr id="26643" name="図 88"/>
          <p:cNvPicPr>
            <a:picLocks noChangeAspect="1"/>
          </p:cNvPicPr>
          <p:nvPr/>
        </p:nvPicPr>
        <p:blipFill>
          <a:blip r:embed="rId17">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762000" y="685800"/>
            <a:ext cx="7543800" cy="990600"/>
          </a:xfrm>
        </p:spPr>
        <p:txBody>
          <a:bodyPr/>
          <a:lstStyle/>
          <a:p>
            <a:r>
              <a:rPr lang="en-US" altLang="ja-JP" sz="2400" smtClean="0">
                <a:latin typeface="Tahoma" pitchFamily="34" charset="0"/>
                <a:ea typeface="ＭＳ Ｐゴシック" charset="-128"/>
                <a:cs typeface="Tahoma" pitchFamily="34" charset="0"/>
              </a:rPr>
              <a:t>The New Commons and a New Business Model</a:t>
            </a:r>
            <a:r>
              <a:rPr lang="en-US" altLang="ja-JP" smtClean="0">
                <a:latin typeface="Tahoma" pitchFamily="34" charset="0"/>
                <a:ea typeface="ＭＳ Ｐゴシック" charset="-128"/>
                <a:cs typeface="Tahoma" pitchFamily="34" charset="0"/>
              </a:rPr>
              <a:t/>
            </a:r>
            <a:br>
              <a:rPr lang="en-US" altLang="ja-JP" smtClean="0">
                <a:latin typeface="Tahoma" pitchFamily="34" charset="0"/>
                <a:ea typeface="ＭＳ Ｐゴシック" charset="-128"/>
                <a:cs typeface="Tahoma" pitchFamily="34" charset="0"/>
              </a:rPr>
            </a:br>
            <a:r>
              <a:rPr lang="en-US" altLang="ja-JP" smtClean="0">
                <a:ea typeface="ＭＳ Ｐゴシック" charset="-128"/>
                <a:cs typeface="Tahoma" pitchFamily="34" charset="0"/>
              </a:rPr>
              <a:t/>
            </a:r>
            <a:br>
              <a:rPr lang="en-US" altLang="ja-JP" smtClean="0">
                <a:ea typeface="ＭＳ Ｐゴシック" charset="-128"/>
                <a:cs typeface="Tahoma" pitchFamily="34" charset="0"/>
              </a:rPr>
            </a:br>
            <a:endParaRPr lang="en-US" altLang="ja-JP" smtClean="0">
              <a:ea typeface="ＭＳ Ｐゴシック" charset="-128"/>
              <a:cs typeface="Tahoma" pitchFamily="34" charset="0"/>
            </a:endParaRPr>
          </a:p>
        </p:txBody>
      </p:sp>
      <p:sp>
        <p:nvSpPr>
          <p:cNvPr id="28674" name="Content Placeholder 2"/>
          <p:cNvSpPr>
            <a:spLocks noGrp="1"/>
          </p:cNvSpPr>
          <p:nvPr>
            <p:ph sz="half" idx="1"/>
          </p:nvPr>
        </p:nvSpPr>
        <p:spPr>
          <a:xfrm>
            <a:off x="152400" y="1676400"/>
            <a:ext cx="4343400" cy="5334000"/>
          </a:xfrm>
        </p:spPr>
        <p:txBody>
          <a:bodyPr/>
          <a:lstStyle/>
          <a:p>
            <a:r>
              <a:rPr lang="en-US" altLang="ja-JP" sz="1400" smtClean="0">
                <a:latin typeface="Tahoma" pitchFamily="34" charset="0"/>
                <a:ea typeface="ＭＳ Ｐゴシック" charset="-128"/>
                <a:cs typeface="Tahoma" pitchFamily="34" charset="0"/>
              </a:rPr>
              <a:t>Agriculture, forestry, and fishery are the primary industries in many of the areas affected by the disaster. Due to industry liberalization and the decreasing and ageing population of workers, these industries are in decline.</a:t>
            </a:r>
          </a:p>
          <a:p>
            <a:r>
              <a:rPr lang="en-US" altLang="ja-JP" sz="1400" smtClean="0">
                <a:latin typeface="Tahoma" pitchFamily="34" charset="0"/>
                <a:ea typeface="ＭＳ Ｐゴシック" charset="-128"/>
                <a:cs typeface="Tahoma" pitchFamily="34" charset="0"/>
              </a:rPr>
              <a:t>While disaster-recovery efforts must include rebuilding the agricultural, forestry, and fishing industries, the decline of these industries will only accelerate if they are merely restored.</a:t>
            </a:r>
          </a:p>
          <a:p>
            <a:r>
              <a:rPr lang="en-US" altLang="ja-JP" sz="1400" smtClean="0">
                <a:latin typeface="Tahoma" pitchFamily="34" charset="0"/>
                <a:ea typeface="ＭＳ Ｐゴシック" charset="-128"/>
                <a:cs typeface="Tahoma" pitchFamily="34" charset="0"/>
              </a:rPr>
              <a:t>A new form of joint resource management (a “new commons”) is needed. In addition to existing agricultural, forestry, and fishing workers, it should involve local municipalities, corporations, NPOs, and urban residents.</a:t>
            </a:r>
          </a:p>
          <a:p>
            <a:r>
              <a:rPr lang="en-US" altLang="ja-JP" sz="1400" smtClean="0">
                <a:latin typeface="Tahoma" pitchFamily="34" charset="0"/>
                <a:ea typeface="ＭＳ Ｐゴシック" charset="-128"/>
                <a:cs typeface="Tahoma" pitchFamily="34" charset="0"/>
              </a:rPr>
              <a:t>The creation of a nested framework of governance is especially needed to connect global and local commons.</a:t>
            </a:r>
          </a:p>
          <a:p>
            <a:r>
              <a:rPr lang="en-US" altLang="ja-JP" sz="1400" smtClean="0">
                <a:latin typeface="Tahoma" pitchFamily="34" charset="0"/>
                <a:ea typeface="ＭＳ Ｐゴシック" charset="-128"/>
                <a:cs typeface="Tahoma" pitchFamily="34" charset="0"/>
              </a:rPr>
              <a:t>The "sixth sector" can be grown by producing and processing distinctive regional, high value-added agricultural, forestry, and fishing products that can be marketed both domestically and internationally.</a:t>
            </a:r>
          </a:p>
        </p:txBody>
      </p:sp>
      <p:pic>
        <p:nvPicPr>
          <p:cNvPr id="28675" name="Picture 2" descr="C:\Users\sakaguchi\AppData\Local\Microsoft\Windows\Temporary Internet Files\Content.Outlook\ODI1U3JW\P1020044.jpg"/>
          <p:cNvPicPr>
            <a:picLocks noChangeAspect="1" noChangeArrowheads="1"/>
          </p:cNvPicPr>
          <p:nvPr/>
        </p:nvPicPr>
        <p:blipFill>
          <a:blip r:embed="rId3"/>
          <a:srcRect/>
          <a:stretch>
            <a:fillRect/>
          </a:stretch>
        </p:blipFill>
        <p:spPr bwMode="auto">
          <a:xfrm>
            <a:off x="4876800" y="1143000"/>
            <a:ext cx="3505200" cy="2568575"/>
          </a:xfrm>
          <a:prstGeom prst="rect">
            <a:avLst/>
          </a:prstGeom>
          <a:noFill/>
          <a:ln w="9525">
            <a:solidFill>
              <a:schemeClr val="accent1"/>
            </a:solidFill>
            <a:miter lim="800000"/>
            <a:headEnd/>
            <a:tailEnd/>
          </a:ln>
        </p:spPr>
      </p:pic>
      <p:sp>
        <p:nvSpPr>
          <p:cNvPr id="9223" name="TextBox 6"/>
          <p:cNvSpPr txBox="1">
            <a:spLocks noChangeArrowheads="1"/>
          </p:cNvSpPr>
          <p:nvPr/>
        </p:nvSpPr>
        <p:spPr bwMode="auto">
          <a:xfrm>
            <a:off x="4876800" y="3429000"/>
            <a:ext cx="3505200" cy="366713"/>
          </a:xfrm>
          <a:prstGeom prst="rect">
            <a:avLst/>
          </a:prstGeom>
          <a:solidFill>
            <a:schemeClr val="accent1">
              <a:lumMod val="75000"/>
            </a:schemeClr>
          </a:solidFill>
          <a:ln w="9525">
            <a:noFill/>
            <a:miter lim="800000"/>
            <a:headEnd/>
            <a:tailEnd/>
          </a:ln>
        </p:spPr>
        <p:txBody>
          <a:bodyPr>
            <a:spAutoFit/>
          </a:bodyPr>
          <a:lstStyle/>
          <a:p>
            <a:pPr algn="ctr">
              <a:defRPr/>
            </a:pPr>
            <a:r>
              <a:rPr kumimoji="0" lang="en-US" altLang="ja-JP">
                <a:latin typeface="Tahoma" pitchFamily="34" charset="0"/>
                <a:cs typeface="Tahoma" pitchFamily="34" charset="0"/>
              </a:rPr>
              <a:t>Prof. Elinor </a:t>
            </a:r>
            <a:r>
              <a:rPr kumimoji="0" lang="en-US" altLang="ja-JP" i="1">
                <a:latin typeface="Tahoma" pitchFamily="34" charset="0"/>
                <a:cs typeface="Tahoma" pitchFamily="34" charset="0"/>
              </a:rPr>
              <a:t>Ostrom </a:t>
            </a:r>
            <a:r>
              <a:rPr kumimoji="0" lang="en-US" altLang="ja-JP">
                <a:latin typeface="Tahoma" pitchFamily="34" charset="0"/>
                <a:cs typeface="Tahoma" pitchFamily="34" charset="0"/>
              </a:rPr>
              <a:t>(left)</a:t>
            </a:r>
          </a:p>
        </p:txBody>
      </p:sp>
      <p:pic>
        <p:nvPicPr>
          <p:cNvPr id="28677" name="Picture 2"/>
          <p:cNvPicPr>
            <a:picLocks noChangeArrowheads="1"/>
          </p:cNvPicPr>
          <p:nvPr/>
        </p:nvPicPr>
        <p:blipFill>
          <a:blip r:embed="rId4"/>
          <a:srcRect/>
          <a:stretch>
            <a:fillRect/>
          </a:stretch>
        </p:blipFill>
        <p:spPr bwMode="auto">
          <a:xfrm>
            <a:off x="4953000" y="4114800"/>
            <a:ext cx="3505200" cy="2514600"/>
          </a:xfrm>
          <a:prstGeom prst="rect">
            <a:avLst/>
          </a:prstGeom>
          <a:noFill/>
          <a:ln w="9525">
            <a:noFill/>
            <a:miter lim="800000"/>
            <a:headEnd/>
            <a:tailEnd/>
          </a:ln>
        </p:spPr>
      </p:pic>
      <p:sp>
        <p:nvSpPr>
          <p:cNvPr id="9" name="Rectangle 8"/>
          <p:cNvSpPr/>
          <p:nvPr/>
        </p:nvSpPr>
        <p:spPr bwMode="auto">
          <a:xfrm>
            <a:off x="4572000" y="3886200"/>
            <a:ext cx="2438400" cy="6858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00" dirty="0">
                <a:solidFill>
                  <a:schemeClr val="bg1"/>
                </a:solidFill>
                <a:ea typeface="+mn-ea"/>
              </a:rPr>
              <a:t>Support the re-startup costs of fishing and aquaculture industries, and promote a transition to high production, high profit production systems</a:t>
            </a:r>
          </a:p>
        </p:txBody>
      </p:sp>
      <p:sp>
        <p:nvSpPr>
          <p:cNvPr id="10" name="Rectangle 9"/>
          <p:cNvSpPr/>
          <p:nvPr/>
        </p:nvSpPr>
        <p:spPr bwMode="auto">
          <a:xfrm>
            <a:off x="7010400" y="4191000"/>
            <a:ext cx="1676400" cy="2286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00" dirty="0">
                <a:solidFill>
                  <a:schemeClr val="bg1"/>
                </a:solidFill>
                <a:ea typeface="+mn-ea"/>
              </a:rPr>
              <a:t>Relocate to higher ground</a:t>
            </a:r>
          </a:p>
        </p:txBody>
      </p:sp>
      <p:sp>
        <p:nvSpPr>
          <p:cNvPr id="11" name="Rectangle 10"/>
          <p:cNvSpPr/>
          <p:nvPr/>
        </p:nvSpPr>
        <p:spPr bwMode="auto">
          <a:xfrm>
            <a:off x="5486400" y="4648200"/>
            <a:ext cx="990600" cy="4572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800" dirty="0">
                <a:solidFill>
                  <a:schemeClr val="bg1"/>
                </a:solidFill>
                <a:ea typeface="+mn-ea"/>
              </a:rPr>
              <a:t>Make fishing ports/villages more eco-friendly</a:t>
            </a:r>
          </a:p>
        </p:txBody>
      </p:sp>
      <p:sp>
        <p:nvSpPr>
          <p:cNvPr id="12" name="Rectangle 11"/>
          <p:cNvSpPr/>
          <p:nvPr/>
        </p:nvSpPr>
        <p:spPr bwMode="auto">
          <a:xfrm>
            <a:off x="6553200" y="4800600"/>
            <a:ext cx="838200" cy="2286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00" dirty="0">
                <a:solidFill>
                  <a:schemeClr val="bg1"/>
                </a:solidFill>
                <a:ea typeface="+mn-ea"/>
              </a:rPr>
              <a:t>Solar panel</a:t>
            </a:r>
          </a:p>
        </p:txBody>
      </p:sp>
      <p:sp>
        <p:nvSpPr>
          <p:cNvPr id="14" name="Rectangle 13"/>
          <p:cNvSpPr/>
          <p:nvPr/>
        </p:nvSpPr>
        <p:spPr bwMode="auto">
          <a:xfrm>
            <a:off x="6019800" y="5638800"/>
            <a:ext cx="1371600" cy="2286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00" dirty="0">
                <a:solidFill>
                  <a:schemeClr val="bg1"/>
                </a:solidFill>
                <a:ea typeface="+mn-ea"/>
              </a:rPr>
              <a:t>Evacuation Centre</a:t>
            </a:r>
          </a:p>
        </p:txBody>
      </p:sp>
      <p:sp>
        <p:nvSpPr>
          <p:cNvPr id="15" name="Rectangle 14"/>
          <p:cNvSpPr/>
          <p:nvPr/>
        </p:nvSpPr>
        <p:spPr bwMode="auto">
          <a:xfrm>
            <a:off x="5486400" y="5943600"/>
            <a:ext cx="838200" cy="6096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50" dirty="0">
                <a:solidFill>
                  <a:schemeClr val="bg1"/>
                </a:solidFill>
                <a:latin typeface="Tahoma" pitchFamily="34" charset="0"/>
                <a:ea typeface="Tahoma" pitchFamily="34" charset="0"/>
                <a:cs typeface="Tahoma" pitchFamily="34" charset="0"/>
              </a:rPr>
              <a:t>Strengthen fishing ports</a:t>
            </a:r>
          </a:p>
        </p:txBody>
      </p:sp>
      <p:sp>
        <p:nvSpPr>
          <p:cNvPr id="16" name="Rectangle 15"/>
          <p:cNvSpPr/>
          <p:nvPr/>
        </p:nvSpPr>
        <p:spPr bwMode="auto">
          <a:xfrm>
            <a:off x="4953000" y="5334000"/>
            <a:ext cx="914400" cy="5334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sz="1000" dirty="0">
                <a:solidFill>
                  <a:schemeClr val="bg1"/>
                </a:solidFill>
                <a:ea typeface="+mn-ea"/>
              </a:rPr>
              <a:t>Create a Network of fishing ports</a:t>
            </a:r>
          </a:p>
        </p:txBody>
      </p:sp>
      <p:sp>
        <p:nvSpPr>
          <p:cNvPr id="17" name="Rectangle 16"/>
          <p:cNvSpPr/>
          <p:nvPr/>
        </p:nvSpPr>
        <p:spPr bwMode="auto">
          <a:xfrm>
            <a:off x="7239000" y="5943600"/>
            <a:ext cx="1600200" cy="53340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r>
              <a:rPr kumimoji="0" lang="en-US" altLang="ja-JP" sz="1000">
                <a:solidFill>
                  <a:schemeClr val="bg1"/>
                </a:solidFill>
                <a:latin typeface="Arial" pitchFamily="34" charset="0"/>
                <a:ea typeface="ＭＳ Ｐゴシック" pitchFamily="50" charset="-128"/>
                <a:cs typeface="Arial" pitchFamily="34" charset="0"/>
              </a:rPr>
              <a:t>Consolidation and enhancement of Markets and Processing plants </a:t>
            </a:r>
          </a:p>
          <a:p>
            <a:pPr>
              <a:defRPr/>
            </a:pPr>
            <a:endParaRPr kumimoji="0" lang="en-US" altLang="ja-JP" sz="1000">
              <a:solidFill>
                <a:schemeClr val="bg1"/>
              </a:solidFill>
              <a:latin typeface="Arial" pitchFamily="34" charset="0"/>
              <a:ea typeface="ＭＳ Ｐゴシック" pitchFamily="50" charset="-128"/>
              <a:cs typeface="Arial" pitchFamily="34" charset="0"/>
            </a:endParaRPr>
          </a:p>
        </p:txBody>
      </p:sp>
      <p:pic>
        <p:nvPicPr>
          <p:cNvPr id="28686" name="Picture 1" descr="G:\IR3Sロゴ英語透明.gif"/>
          <p:cNvPicPr>
            <a:picLocks noChangeAspect="1" noChangeArrowheads="1"/>
          </p:cNvPicPr>
          <p:nvPr/>
        </p:nvPicPr>
        <p:blipFill>
          <a:blip r:embed="rId5"/>
          <a:srcRect/>
          <a:stretch>
            <a:fillRect/>
          </a:stretch>
        </p:blipFill>
        <p:spPr bwMode="auto">
          <a:xfrm>
            <a:off x="152400" y="152400"/>
            <a:ext cx="912813" cy="519113"/>
          </a:xfrm>
          <a:prstGeom prst="rect">
            <a:avLst/>
          </a:prstGeom>
          <a:noFill/>
          <a:ln w="9525">
            <a:noFill/>
            <a:miter lim="800000"/>
            <a:headEnd/>
            <a:tailEnd/>
          </a:ln>
        </p:spPr>
      </p:pic>
      <p:sp>
        <p:nvSpPr>
          <p:cNvPr id="28687" name="Slide Number Placeholder 4"/>
          <p:cNvSpPr txBox="1">
            <a:spLocks/>
          </p:cNvSpPr>
          <p:nvPr/>
        </p:nvSpPr>
        <p:spPr bwMode="auto">
          <a:xfrm>
            <a:off x="2590800" y="6381750"/>
            <a:ext cx="2133600" cy="476250"/>
          </a:xfrm>
          <a:prstGeom prst="rect">
            <a:avLst/>
          </a:prstGeom>
          <a:noFill/>
          <a:ln w="9525">
            <a:noFill/>
            <a:miter lim="800000"/>
            <a:headEnd/>
            <a:tailEnd/>
          </a:ln>
        </p:spPr>
        <p:txBody>
          <a:bodyPr/>
          <a:lstStyle/>
          <a:p>
            <a:pPr algn="r"/>
            <a:fld id="{7774CE2E-C1E5-4B60-BEF7-608B6EF45843}" type="slidenum">
              <a:rPr kumimoji="0" lang="ja-JP" altLang="en-US" sz="1400"/>
              <a:pPr algn="r"/>
              <a:t>7</a:t>
            </a:fld>
            <a:endParaRPr kumimoji="0" lang="en-US" altLang="ja-JP" sz="1400"/>
          </a:p>
        </p:txBody>
      </p:sp>
      <p:sp>
        <p:nvSpPr>
          <p:cNvPr id="18" name="Rectangle 17"/>
          <p:cNvSpPr/>
          <p:nvPr/>
        </p:nvSpPr>
        <p:spPr>
          <a:xfrm>
            <a:off x="4953000" y="6488113"/>
            <a:ext cx="3438525" cy="369887"/>
          </a:xfrm>
          <a:prstGeom prst="rect">
            <a:avLst/>
          </a:prstGeom>
          <a:solidFill>
            <a:schemeClr val="accent1">
              <a:lumMod val="75000"/>
            </a:schemeClr>
          </a:solidFill>
        </p:spPr>
        <p:txBody>
          <a:bodyPr>
            <a:spAutoFit/>
          </a:bodyPr>
          <a:lstStyle/>
          <a:p>
            <a:pPr algn="ctr">
              <a:defRPr/>
            </a:pPr>
            <a:r>
              <a:rPr kumimoji="0" lang="en-US" dirty="0">
                <a:latin typeface="Arial" pitchFamily="34" charset="0"/>
                <a:ea typeface="+mn-ea"/>
                <a:cs typeface="Arial" pitchFamily="34" charset="0"/>
              </a:rPr>
              <a:t>Revitalizing the fishing ports</a:t>
            </a:r>
          </a:p>
        </p:txBody>
      </p:sp>
      <p:pic>
        <p:nvPicPr>
          <p:cNvPr id="28689" name="図 18"/>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219200" y="762000"/>
            <a:ext cx="7543800" cy="990600"/>
          </a:xfrm>
        </p:spPr>
        <p:txBody>
          <a:bodyPr/>
          <a:lstStyle/>
          <a:p>
            <a:pPr algn="l"/>
            <a:r>
              <a:rPr lang="en-US" altLang="ja-JP" sz="2400" smtClean="0">
                <a:latin typeface="Tahoma" pitchFamily="34" charset="0"/>
                <a:ea typeface="ＭＳ Ｐゴシック" charset="-128"/>
                <a:cs typeface="Tahoma" pitchFamily="34" charset="0"/>
              </a:rPr>
              <a:t>Building Compact and Resilient Societies</a:t>
            </a:r>
            <a:br>
              <a:rPr lang="en-US" altLang="ja-JP" sz="2400" smtClean="0">
                <a:latin typeface="Tahoma" pitchFamily="34" charset="0"/>
                <a:ea typeface="ＭＳ Ｐゴシック" charset="-128"/>
                <a:cs typeface="Tahoma" pitchFamily="34" charset="0"/>
              </a:rPr>
            </a:br>
            <a:r>
              <a:rPr lang="en-US" altLang="ja-JP" smtClean="0">
                <a:ea typeface="ＭＳ Ｐゴシック" charset="-128"/>
                <a:cs typeface="Tahoma" pitchFamily="34" charset="0"/>
              </a:rPr>
              <a:t/>
            </a:r>
            <a:br>
              <a:rPr lang="en-US" altLang="ja-JP" smtClean="0">
                <a:ea typeface="ＭＳ Ｐゴシック" charset="-128"/>
                <a:cs typeface="Tahoma" pitchFamily="34" charset="0"/>
              </a:rPr>
            </a:br>
            <a:endParaRPr lang="en-US" altLang="ja-JP" smtClean="0">
              <a:ea typeface="ＭＳ Ｐゴシック" charset="-128"/>
              <a:cs typeface="Tahoma" pitchFamily="34" charset="0"/>
            </a:endParaRPr>
          </a:p>
        </p:txBody>
      </p:sp>
      <p:sp>
        <p:nvSpPr>
          <p:cNvPr id="30722" name="Content Placeholder 2"/>
          <p:cNvSpPr>
            <a:spLocks noGrp="1"/>
          </p:cNvSpPr>
          <p:nvPr>
            <p:ph sz="half" idx="1"/>
          </p:nvPr>
        </p:nvSpPr>
        <p:spPr>
          <a:xfrm>
            <a:off x="228600" y="1752600"/>
            <a:ext cx="4267200" cy="4876800"/>
          </a:xfrm>
        </p:spPr>
        <p:txBody>
          <a:bodyPr/>
          <a:lstStyle/>
          <a:p>
            <a:r>
              <a:rPr lang="en-US" altLang="ja-JP" sz="1400" smtClean="0">
                <a:latin typeface="Tahoma" pitchFamily="34" charset="0"/>
                <a:ea typeface="ＭＳ Ｐゴシック" charset="-128"/>
                <a:cs typeface="Tahoma" pitchFamily="34" charset="0"/>
              </a:rPr>
              <a:t>There are important social issues to consider in areas affected by the disaster, where the population is decreasing and ageing, including the location of public facilities and compactness of urban areas.</a:t>
            </a:r>
          </a:p>
          <a:p>
            <a:r>
              <a:rPr lang="en-US" altLang="ja-JP" sz="1400" smtClean="0">
                <a:latin typeface="Tahoma" pitchFamily="34" charset="0"/>
                <a:ea typeface="ＭＳ Ｐゴシック" charset="-128"/>
                <a:cs typeface="Tahoma" pitchFamily="34" charset="0"/>
              </a:rPr>
              <a:t>Disaster-recovery efforts have recognized the need to relocate urban neighborhoods from areas where tsunami damage was severe or where the earth has sunk noticeably.</a:t>
            </a:r>
          </a:p>
          <a:p>
            <a:r>
              <a:rPr lang="en-US" altLang="ja-JP" sz="1400" smtClean="0">
                <a:latin typeface="Tahoma" pitchFamily="34" charset="0"/>
                <a:ea typeface="ＭＳ Ｐゴシック" charset="-128"/>
                <a:cs typeface="Tahoma" pitchFamily="34" charset="0"/>
              </a:rPr>
              <a:t>There are calls to relocate residential neighborhoods to higher ground. Because of limited available land, such development will necessarily need to be more compact.</a:t>
            </a:r>
          </a:p>
          <a:p>
            <a:r>
              <a:rPr lang="en-US" altLang="ja-JP" sz="1400" smtClean="0">
                <a:latin typeface="Tahoma" pitchFamily="34" charset="0"/>
                <a:ea typeface="ＭＳ Ｐゴシック" charset="-128"/>
                <a:cs typeface="Tahoma" pitchFamily="34" charset="0"/>
              </a:rPr>
              <a:t>Utilizing vulnerable land for farming and restoring natural marshlands will strengthen regional resilience.</a:t>
            </a:r>
          </a:p>
          <a:p>
            <a:r>
              <a:rPr lang="en-US" altLang="ja-JP" sz="1400" smtClean="0">
                <a:latin typeface="Tahoma" pitchFamily="34" charset="0"/>
                <a:ea typeface="ＭＳ Ｐゴシック" charset="-128"/>
                <a:cs typeface="Tahoma" pitchFamily="34" charset="0"/>
              </a:rPr>
              <a:t>As well as physical resilience, it is also important to strengthen societal resilience, for instance, by establishing emergency evacuation routes and conducting disaster-prevention training.</a:t>
            </a:r>
          </a:p>
        </p:txBody>
      </p:sp>
      <p:sp>
        <p:nvSpPr>
          <p:cNvPr id="9" name="Rectangle 8"/>
          <p:cNvSpPr/>
          <p:nvPr/>
        </p:nvSpPr>
        <p:spPr>
          <a:xfrm>
            <a:off x="7391400" y="3048000"/>
            <a:ext cx="2286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cs typeface="Arial" charset="0"/>
            </a:endParaRPr>
          </a:p>
        </p:txBody>
      </p:sp>
      <p:pic>
        <p:nvPicPr>
          <p:cNvPr id="30724" name="Picture 2" descr="防災集団移転イメージ図4"/>
          <p:cNvPicPr>
            <a:picLocks noChangeAspect="1" noChangeArrowheads="1"/>
          </p:cNvPicPr>
          <p:nvPr/>
        </p:nvPicPr>
        <p:blipFill>
          <a:blip r:embed="rId3"/>
          <a:srcRect/>
          <a:stretch>
            <a:fillRect/>
          </a:stretch>
        </p:blipFill>
        <p:spPr bwMode="auto">
          <a:xfrm>
            <a:off x="4724400" y="1219200"/>
            <a:ext cx="2881313" cy="2409825"/>
          </a:xfrm>
          <a:prstGeom prst="rect">
            <a:avLst/>
          </a:prstGeom>
          <a:noFill/>
          <a:ln w="9525">
            <a:solidFill>
              <a:schemeClr val="accent1"/>
            </a:solidFill>
            <a:miter lim="800000"/>
            <a:headEnd/>
            <a:tailEnd/>
          </a:ln>
        </p:spPr>
      </p:pic>
      <p:pic>
        <p:nvPicPr>
          <p:cNvPr id="30725" name="Picture 1" descr="G:\IR3Sロゴ英語透明.gif"/>
          <p:cNvPicPr>
            <a:picLocks noChangeAspect="1" noChangeArrowheads="1"/>
          </p:cNvPicPr>
          <p:nvPr/>
        </p:nvPicPr>
        <p:blipFill>
          <a:blip r:embed="rId4"/>
          <a:srcRect/>
          <a:stretch>
            <a:fillRect/>
          </a:stretch>
        </p:blipFill>
        <p:spPr bwMode="auto">
          <a:xfrm>
            <a:off x="152400" y="152400"/>
            <a:ext cx="912813" cy="519113"/>
          </a:xfrm>
          <a:prstGeom prst="rect">
            <a:avLst/>
          </a:prstGeom>
          <a:noFill/>
          <a:ln w="9525">
            <a:noFill/>
            <a:miter lim="800000"/>
            <a:headEnd/>
            <a:tailEnd/>
          </a:ln>
        </p:spPr>
      </p:pic>
      <p:sp>
        <p:nvSpPr>
          <p:cNvPr id="30726" name="Slide Number Placeholder 4"/>
          <p:cNvSpPr>
            <a:spLocks noGrp="1"/>
          </p:cNvSpPr>
          <p:nvPr>
            <p:ph type="sldNum" sz="quarter" idx="12"/>
          </p:nvPr>
        </p:nvSpPr>
        <p:spPr>
          <a:xfrm>
            <a:off x="2590800" y="6381750"/>
            <a:ext cx="2133600" cy="476250"/>
          </a:xfrm>
          <a:noFill/>
        </p:spPr>
        <p:txBody>
          <a:bodyPr/>
          <a:lstStyle/>
          <a:p>
            <a:fld id="{01DFEB9D-2808-408C-B59B-1A500EA62FD2}" type="slidenum">
              <a:rPr lang="ja-JP" altLang="en-US" smtClean="0"/>
              <a:pPr/>
              <a:t>8</a:t>
            </a:fld>
            <a:endParaRPr lang="en-US" altLang="ja-JP" smtClean="0"/>
          </a:p>
        </p:txBody>
      </p:sp>
      <p:sp>
        <p:nvSpPr>
          <p:cNvPr id="30732" name="TextBox 16"/>
          <p:cNvSpPr txBox="1">
            <a:spLocks noChangeArrowheads="1"/>
          </p:cNvSpPr>
          <p:nvPr/>
        </p:nvSpPr>
        <p:spPr bwMode="auto">
          <a:xfrm>
            <a:off x="7543800" y="2895600"/>
            <a:ext cx="1600200" cy="738188"/>
          </a:xfrm>
          <a:prstGeom prst="rect">
            <a:avLst/>
          </a:prstGeom>
          <a:noFill/>
          <a:ln w="9525">
            <a:noFill/>
            <a:miter lim="800000"/>
            <a:headEnd/>
            <a:tailEnd/>
          </a:ln>
        </p:spPr>
        <p:txBody>
          <a:bodyPr>
            <a:spAutoFit/>
          </a:bodyPr>
          <a:lstStyle/>
          <a:p>
            <a:pPr>
              <a:defRPr/>
            </a:pPr>
            <a:r>
              <a:rPr kumimoji="0" lang="en-US" altLang="ja-JP" sz="1050" dirty="0">
                <a:latin typeface="Tahoma" pitchFamily="34" charset="0"/>
                <a:cs typeface="Tahoma" pitchFamily="34" charset="0"/>
              </a:rPr>
              <a:t>By Ministry of Land, </a:t>
            </a:r>
          </a:p>
          <a:p>
            <a:pPr>
              <a:defRPr/>
            </a:pPr>
            <a:r>
              <a:rPr kumimoji="0" lang="en-US" altLang="ja-JP" sz="1050" dirty="0">
                <a:latin typeface="Tahoma" pitchFamily="34" charset="0"/>
                <a:cs typeface="Tahoma" pitchFamily="34" charset="0"/>
              </a:rPr>
              <a:t>Infrastructure,</a:t>
            </a:r>
          </a:p>
          <a:p>
            <a:pPr>
              <a:defRPr/>
            </a:pPr>
            <a:r>
              <a:rPr kumimoji="0" lang="en-US" altLang="ja-JP" sz="1050" dirty="0">
                <a:latin typeface="Tahoma" pitchFamily="34" charset="0"/>
                <a:cs typeface="Tahoma" pitchFamily="34" charset="0"/>
              </a:rPr>
              <a:t>Transport and </a:t>
            </a:r>
          </a:p>
          <a:p>
            <a:pPr>
              <a:defRPr/>
            </a:pPr>
            <a:r>
              <a:rPr kumimoji="0" lang="en-US" altLang="ja-JP" sz="1050" dirty="0">
                <a:latin typeface="Tahoma" pitchFamily="34" charset="0"/>
                <a:cs typeface="Tahoma" pitchFamily="34" charset="0"/>
              </a:rPr>
              <a:t>Tourism of Japan</a:t>
            </a:r>
          </a:p>
        </p:txBody>
      </p:sp>
      <p:sp>
        <p:nvSpPr>
          <p:cNvPr id="15" name="Rectangle 14"/>
          <p:cNvSpPr/>
          <p:nvPr/>
        </p:nvSpPr>
        <p:spPr bwMode="auto">
          <a:xfrm>
            <a:off x="7086600" y="1905000"/>
            <a:ext cx="1066800" cy="4572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r>
              <a:rPr kumimoji="0" lang="en-US" sz="1400" dirty="0">
                <a:ea typeface="+mn-ea"/>
                <a:cs typeface="Arial" pitchFamily="34" charset="0"/>
              </a:rPr>
              <a:t>Residential area</a:t>
            </a:r>
          </a:p>
        </p:txBody>
      </p:sp>
      <p:sp>
        <p:nvSpPr>
          <p:cNvPr id="16" name="Rectangle 15"/>
          <p:cNvSpPr/>
          <p:nvPr/>
        </p:nvSpPr>
        <p:spPr bwMode="auto">
          <a:xfrm>
            <a:off x="4572000" y="1524000"/>
            <a:ext cx="990600" cy="4572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r>
              <a:rPr kumimoji="0" lang="en-US" sz="1400" dirty="0">
                <a:ea typeface="+mn-ea"/>
                <a:cs typeface="Arial" pitchFamily="34" charset="0"/>
              </a:rPr>
              <a:t>Group relocation</a:t>
            </a:r>
          </a:p>
        </p:txBody>
      </p:sp>
      <p:sp>
        <p:nvSpPr>
          <p:cNvPr id="17" name="Rectangle 16"/>
          <p:cNvSpPr/>
          <p:nvPr/>
        </p:nvSpPr>
        <p:spPr bwMode="auto">
          <a:xfrm>
            <a:off x="4572000" y="1143000"/>
            <a:ext cx="3124200" cy="30480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a:lstStyle/>
          <a:p>
            <a:pPr algn="ctr">
              <a:defRPr/>
            </a:pPr>
            <a:r>
              <a:rPr kumimoji="0" lang="en-US" sz="1400" dirty="0">
                <a:latin typeface="Arial" pitchFamily="34" charset="0"/>
                <a:ea typeface="+mn-ea"/>
                <a:cs typeface="Arial" pitchFamily="34" charset="0"/>
              </a:rPr>
              <a:t>Urban relocation planning </a:t>
            </a:r>
            <a:endParaRPr kumimoji="0" lang="en-US" sz="1400" dirty="0">
              <a:ea typeface="+mn-ea"/>
              <a:cs typeface="Arial" pitchFamily="34" charset="0"/>
            </a:endParaRPr>
          </a:p>
        </p:txBody>
      </p:sp>
      <p:sp>
        <p:nvSpPr>
          <p:cNvPr id="18" name="Rectangle 17"/>
          <p:cNvSpPr/>
          <p:nvPr/>
        </p:nvSpPr>
        <p:spPr bwMode="auto">
          <a:xfrm>
            <a:off x="4572000" y="2971800"/>
            <a:ext cx="2438400" cy="7620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r>
              <a:rPr kumimoji="0" lang="en-US" sz="1200" dirty="0">
                <a:latin typeface="Arial" pitchFamily="34" charset="0"/>
                <a:ea typeface="+mn-ea"/>
                <a:cs typeface="Arial" pitchFamily="34" charset="0"/>
              </a:rPr>
              <a:t>Relocation area</a:t>
            </a:r>
          </a:p>
          <a:p>
            <a:pPr>
              <a:defRPr/>
            </a:pPr>
            <a:r>
              <a:rPr kumimoji="0" lang="ja-JP" altLang="en-US" sz="1200">
                <a:latin typeface="Arial" pitchFamily="34" charset="0"/>
                <a:ea typeface="ＭＳ Ｐゴシック" pitchFamily="50" charset="-128"/>
                <a:cs typeface="Arial" pitchFamily="34" charset="0"/>
              </a:rPr>
              <a:t>→ </a:t>
            </a:r>
            <a:r>
              <a:rPr kumimoji="0" lang="en-US" sz="1200" dirty="0">
                <a:latin typeface="Arial" pitchFamily="34" charset="0"/>
                <a:ea typeface="+mn-ea"/>
                <a:cs typeface="Arial" pitchFamily="34" charset="0"/>
              </a:rPr>
              <a:t>Formulate planning regulations and restrict rebuilding of residences</a:t>
            </a:r>
          </a:p>
        </p:txBody>
      </p:sp>
      <p:pic>
        <p:nvPicPr>
          <p:cNvPr id="2" name="図 18"/>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
        <p:nvSpPr>
          <p:cNvPr id="30733" name="Rectangle 10"/>
          <p:cNvSpPr>
            <a:spLocks noChangeArrowheads="1"/>
          </p:cNvSpPr>
          <p:nvPr/>
        </p:nvSpPr>
        <p:spPr bwMode="auto">
          <a:xfrm>
            <a:off x="4724400" y="6119813"/>
            <a:ext cx="4572000" cy="730250"/>
          </a:xfrm>
          <a:prstGeom prst="rect">
            <a:avLst/>
          </a:prstGeom>
          <a:noFill/>
          <a:ln w="9525">
            <a:noFill/>
            <a:miter lim="800000"/>
            <a:headEnd/>
            <a:tailEnd/>
          </a:ln>
        </p:spPr>
        <p:txBody>
          <a:bodyPr>
            <a:spAutoFit/>
          </a:bodyPr>
          <a:lstStyle/>
          <a:p>
            <a:r>
              <a:rPr lang="en-US" altLang="ja-JP" sz="1400" b="1">
                <a:solidFill>
                  <a:srgbClr val="A5C15F"/>
                </a:solidFill>
                <a:latin typeface="Tahoma" pitchFamily="34" charset="0"/>
                <a:cs typeface="Tahoma" pitchFamily="34" charset="0"/>
              </a:rPr>
              <a:t>Investigating the potential for reclamation of wetlands for subsided land at Karakuwa,</a:t>
            </a:r>
          </a:p>
          <a:p>
            <a:r>
              <a:rPr lang="en-US" altLang="ja-JP" sz="1400" b="1">
                <a:solidFill>
                  <a:srgbClr val="A5C15F"/>
                </a:solidFill>
                <a:latin typeface="Tahoma" pitchFamily="34" charset="0"/>
                <a:cs typeface="Tahoma" pitchFamily="34" charset="0"/>
              </a:rPr>
              <a:t>Kesennuma City</a:t>
            </a:r>
          </a:p>
        </p:txBody>
      </p:sp>
      <p:pic>
        <p:nvPicPr>
          <p:cNvPr id="30734" name="Picture 89" descr="X:\ISP-Common\武内先生送付\P1030058.JPG"/>
          <p:cNvPicPr>
            <a:picLocks noChangeAspect="1" noChangeArrowheads="1"/>
          </p:cNvPicPr>
          <p:nvPr/>
        </p:nvPicPr>
        <p:blipFill>
          <a:blip r:embed="rId6"/>
          <a:srcRect/>
          <a:stretch>
            <a:fillRect/>
          </a:stretch>
        </p:blipFill>
        <p:spPr bwMode="auto">
          <a:xfrm>
            <a:off x="5181600" y="3886200"/>
            <a:ext cx="3098800" cy="2324100"/>
          </a:xfrm>
          <a:prstGeom prst="rect">
            <a:avLst/>
          </a:prstGeom>
          <a:noFill/>
          <a:ln w="9525">
            <a:solidFill>
              <a:schemeClr val="accent1"/>
            </a:solidFill>
            <a:miter lim="800000"/>
            <a:headEnd/>
            <a:tailEnd/>
          </a:ln>
        </p:spPr>
      </p:pic>
      <p:sp>
        <p:nvSpPr>
          <p:cNvPr id="30735" name="TextBox 20"/>
          <p:cNvSpPr txBox="1">
            <a:spLocks noChangeArrowheads="1"/>
          </p:cNvSpPr>
          <p:nvPr/>
        </p:nvSpPr>
        <p:spPr bwMode="auto">
          <a:xfrm>
            <a:off x="6400800" y="6613525"/>
            <a:ext cx="1958975" cy="244475"/>
          </a:xfrm>
          <a:prstGeom prst="rect">
            <a:avLst/>
          </a:prstGeom>
          <a:noFill/>
          <a:ln w="9525">
            <a:noFill/>
            <a:miter lim="800000"/>
            <a:headEnd/>
            <a:tailEnd/>
          </a:ln>
        </p:spPr>
        <p:txBody>
          <a:bodyPr wrap="none">
            <a:spAutoFit/>
          </a:bodyPr>
          <a:lstStyle/>
          <a:p>
            <a:r>
              <a:rPr lang="en-US" altLang="ja-JP" sz="1000">
                <a:latin typeface="Tahoma" pitchFamily="34" charset="0"/>
                <a:cs typeface="Tahoma" pitchFamily="34" charset="0"/>
              </a:rPr>
              <a:t>By Ministry of the</a:t>
            </a:r>
            <a:r>
              <a:rPr lang="ja-JP" altLang="en-US" sz="1000">
                <a:latin typeface="Tahoma" pitchFamily="34" charset="0"/>
                <a:cs typeface="Tahoma" pitchFamily="34" charset="0"/>
              </a:rPr>
              <a:t>　</a:t>
            </a:r>
            <a:r>
              <a:rPr lang="en-US" altLang="ja-JP" sz="1000">
                <a:latin typeface="Tahoma" pitchFamily="34" charset="0"/>
                <a:cs typeface="Tahoma" pitchFamily="34" charset="0"/>
              </a:rPr>
              <a:t>Environment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143000" y="381000"/>
            <a:ext cx="7543800" cy="990600"/>
          </a:xfrm>
        </p:spPr>
        <p:txBody>
          <a:bodyPr/>
          <a:lstStyle/>
          <a:p>
            <a:pPr algn="l"/>
            <a:r>
              <a:rPr lang="en-US" altLang="ja-JP" sz="2400" smtClean="0">
                <a:latin typeface="Tahoma" pitchFamily="34" charset="0"/>
                <a:ea typeface="ＭＳ Ｐゴシック" charset="-128"/>
                <a:cs typeface="Tahoma" pitchFamily="34" charset="0"/>
              </a:rPr>
              <a:t>Leadership and "Sustainability in Action"</a:t>
            </a:r>
            <a:br>
              <a:rPr lang="en-US" altLang="ja-JP" sz="2400" smtClean="0">
                <a:latin typeface="Tahoma" pitchFamily="34" charset="0"/>
                <a:ea typeface="ＭＳ Ｐゴシック" charset="-128"/>
                <a:cs typeface="Tahoma" pitchFamily="34" charset="0"/>
              </a:rPr>
            </a:br>
            <a:r>
              <a:rPr lang="en-US" altLang="ja-JP" sz="2400" smtClean="0">
                <a:latin typeface="Tahoma" pitchFamily="34" charset="0"/>
                <a:ea typeface="ＭＳ Ｐゴシック" charset="-128"/>
                <a:cs typeface="Tahoma" pitchFamily="34" charset="0"/>
              </a:rPr>
              <a:t/>
            </a:r>
            <a:br>
              <a:rPr lang="en-US" altLang="ja-JP" sz="2400" smtClean="0">
                <a:latin typeface="Tahoma" pitchFamily="34" charset="0"/>
                <a:ea typeface="ＭＳ Ｐゴシック" charset="-128"/>
                <a:cs typeface="Tahoma" pitchFamily="34" charset="0"/>
              </a:rPr>
            </a:br>
            <a:endParaRPr lang="en-US" altLang="ja-JP" sz="2400" smtClean="0">
              <a:latin typeface="Tahoma" pitchFamily="34" charset="0"/>
              <a:ea typeface="ＭＳ Ｐゴシック" charset="-128"/>
              <a:cs typeface="Tahoma" pitchFamily="34" charset="0"/>
            </a:endParaRPr>
          </a:p>
        </p:txBody>
      </p:sp>
      <p:sp>
        <p:nvSpPr>
          <p:cNvPr id="32770" name="Content Placeholder 2"/>
          <p:cNvSpPr>
            <a:spLocks noGrp="1"/>
          </p:cNvSpPr>
          <p:nvPr>
            <p:ph sz="half" idx="1"/>
          </p:nvPr>
        </p:nvSpPr>
        <p:spPr>
          <a:xfrm>
            <a:off x="152400" y="1752600"/>
            <a:ext cx="4495800" cy="4830763"/>
          </a:xfrm>
        </p:spPr>
        <p:txBody>
          <a:bodyPr/>
          <a:lstStyle/>
          <a:p>
            <a:r>
              <a:rPr lang="en-US" altLang="ja-JP" sz="1600" smtClean="0">
                <a:latin typeface="Tahoma" pitchFamily="34" charset="0"/>
                <a:ea typeface="ＭＳ Ｐゴシック" charset="-128"/>
                <a:cs typeface="Tahoma" pitchFamily="34" charset="0"/>
              </a:rPr>
              <a:t>A lack of leadership and poor leadership on the part of the Japanese government, TEPCO, and others worsened the problems created by the Great East Japan Earthquake.</a:t>
            </a:r>
          </a:p>
          <a:p>
            <a:r>
              <a:rPr lang="en-US" altLang="ja-JP" sz="1600" smtClean="0">
                <a:latin typeface="Tahoma" pitchFamily="34" charset="0"/>
                <a:ea typeface="ＭＳ Ｐゴシック" charset="-128"/>
                <a:cs typeface="Tahoma" pitchFamily="34" charset="0"/>
              </a:rPr>
              <a:t>“Sustainability in action” requires coordinator's leadership to unite the many stakeholders.</a:t>
            </a:r>
          </a:p>
          <a:p>
            <a:r>
              <a:rPr lang="en-US" altLang="ja-JP" sz="1600" smtClean="0">
                <a:latin typeface="Tahoma" pitchFamily="34" charset="0"/>
                <a:ea typeface="ＭＳ Ｐゴシック" charset="-128"/>
                <a:cs typeface="Tahoma" pitchFamily="34" charset="0"/>
              </a:rPr>
              <a:t>To promote a nested framework of governance, leaders must be able to connect global and local perspectives.</a:t>
            </a:r>
          </a:p>
          <a:p>
            <a:r>
              <a:rPr lang="en-US" altLang="ja-JP" sz="1600" smtClean="0">
                <a:latin typeface="Tahoma" pitchFamily="34" charset="0"/>
                <a:ea typeface="ＭＳ Ｐゴシック" charset="-128"/>
                <a:cs typeface="Tahoma" pitchFamily="34" charset="0"/>
              </a:rPr>
              <a:t>An effective, comprehensive approach to problem-solving requires coordinated use of multiple skills so that a single action can resolve multiple problems.</a:t>
            </a:r>
          </a:p>
          <a:p>
            <a:r>
              <a:rPr lang="en-US" altLang="ja-JP" sz="1600" smtClean="0">
                <a:latin typeface="Tahoma" pitchFamily="34" charset="0"/>
                <a:ea typeface="ＭＳ Ｐゴシック" charset="-128"/>
                <a:cs typeface="Tahoma" pitchFamily="34" charset="0"/>
              </a:rPr>
              <a:t>The University of Tokyo launches its Program in Sustainability Science - Global Leadership Initiative in cooperation with UNU and ASU.</a:t>
            </a:r>
          </a:p>
        </p:txBody>
      </p:sp>
      <p:pic>
        <p:nvPicPr>
          <p:cNvPr id="32771" name="Picture 3" descr="C:\Users\sakaguchi\AppData\Local\Microsoft\Windows\Temporary Internet Files\Content.Outlook\ODI1U3JW\画像1眼レフ20100518 027.jpg"/>
          <p:cNvPicPr>
            <a:picLocks noChangeAspect="1" noChangeArrowheads="1"/>
          </p:cNvPicPr>
          <p:nvPr/>
        </p:nvPicPr>
        <p:blipFill>
          <a:blip r:embed="rId3"/>
          <a:srcRect/>
          <a:stretch>
            <a:fillRect/>
          </a:stretch>
        </p:blipFill>
        <p:spPr bwMode="auto">
          <a:xfrm>
            <a:off x="5029200" y="4038600"/>
            <a:ext cx="3505200" cy="2628900"/>
          </a:xfrm>
          <a:prstGeom prst="rect">
            <a:avLst/>
          </a:prstGeom>
          <a:noFill/>
          <a:ln w="9525">
            <a:solidFill>
              <a:schemeClr val="accent1"/>
            </a:solidFill>
            <a:miter lim="800000"/>
            <a:headEnd/>
            <a:tailEnd/>
          </a:ln>
        </p:spPr>
      </p:pic>
      <p:pic>
        <p:nvPicPr>
          <p:cNvPr id="32772" name="Picture 8" descr="C:\Users\sakaguchi\AppData\Local\Microsoft\Windows\Temporary Internet Files\Content.Outlook\ODI1U3JW\武内先生プレゼン写真.jpg"/>
          <p:cNvPicPr>
            <a:picLocks noChangeAspect="1" noChangeArrowheads="1"/>
          </p:cNvPicPr>
          <p:nvPr/>
        </p:nvPicPr>
        <p:blipFill>
          <a:blip r:embed="rId4"/>
          <a:srcRect/>
          <a:stretch>
            <a:fillRect/>
          </a:stretch>
        </p:blipFill>
        <p:spPr bwMode="auto">
          <a:xfrm>
            <a:off x="5029200" y="1219200"/>
            <a:ext cx="3429000" cy="2571750"/>
          </a:xfrm>
          <a:prstGeom prst="rect">
            <a:avLst/>
          </a:prstGeom>
          <a:noFill/>
          <a:ln w="9525">
            <a:solidFill>
              <a:schemeClr val="accent1"/>
            </a:solidFill>
            <a:miter lim="800000"/>
            <a:headEnd/>
            <a:tailEnd/>
          </a:ln>
        </p:spPr>
      </p:pic>
      <p:sp>
        <p:nvSpPr>
          <p:cNvPr id="1031" name="TextBox 6"/>
          <p:cNvSpPr txBox="1">
            <a:spLocks noChangeArrowheads="1"/>
          </p:cNvSpPr>
          <p:nvPr/>
        </p:nvSpPr>
        <p:spPr bwMode="auto">
          <a:xfrm>
            <a:off x="6172200" y="3581400"/>
            <a:ext cx="1158875" cy="369888"/>
          </a:xfrm>
          <a:prstGeom prst="rect">
            <a:avLst/>
          </a:prstGeom>
          <a:solidFill>
            <a:schemeClr val="accent1">
              <a:lumMod val="75000"/>
            </a:schemeClr>
          </a:solidFill>
          <a:ln w="9525">
            <a:noFill/>
            <a:miter lim="800000"/>
            <a:headEnd/>
            <a:tailEnd/>
          </a:ln>
        </p:spPr>
        <p:txBody>
          <a:bodyPr wrap="none">
            <a:spAutoFit/>
          </a:bodyPr>
          <a:lstStyle/>
          <a:p>
            <a:pPr>
              <a:defRPr/>
            </a:pPr>
            <a:r>
              <a:rPr kumimoji="0" lang="en-US" dirty="0">
                <a:latin typeface="Tahoma" pitchFamily="34" charset="0"/>
                <a:ea typeface="Tahoma" pitchFamily="34" charset="0"/>
                <a:cs typeface="Tahoma" pitchFamily="34" charset="0"/>
              </a:rPr>
              <a:t>GPSS-GLI</a:t>
            </a:r>
          </a:p>
        </p:txBody>
      </p:sp>
      <p:sp>
        <p:nvSpPr>
          <p:cNvPr id="19" name="TextBox 18"/>
          <p:cNvSpPr txBox="1"/>
          <p:nvPr/>
        </p:nvSpPr>
        <p:spPr>
          <a:xfrm>
            <a:off x="5029200" y="6324600"/>
            <a:ext cx="3500438" cy="369888"/>
          </a:xfrm>
          <a:prstGeom prst="rect">
            <a:avLst/>
          </a:prstGeom>
          <a:solidFill>
            <a:schemeClr val="accent1">
              <a:lumMod val="75000"/>
            </a:schemeClr>
          </a:solidFill>
        </p:spPr>
        <p:txBody>
          <a:bodyPr>
            <a:spAutoFit/>
          </a:bodyPr>
          <a:lstStyle/>
          <a:p>
            <a:pPr algn="ctr">
              <a:defRPr/>
            </a:pPr>
            <a:r>
              <a:rPr kumimoji="0" lang="en-US" dirty="0">
                <a:latin typeface="Tahoma" pitchFamily="34" charset="0"/>
                <a:ea typeface="Tahoma" pitchFamily="34" charset="0"/>
                <a:cs typeface="Tahoma" pitchFamily="34" charset="0"/>
              </a:rPr>
              <a:t>GPSS-GLI Press conference</a:t>
            </a:r>
          </a:p>
        </p:txBody>
      </p:sp>
      <p:pic>
        <p:nvPicPr>
          <p:cNvPr id="32775" name="Picture 1" descr="G:\IR3Sロゴ英語透明.gif"/>
          <p:cNvPicPr>
            <a:picLocks noChangeAspect="1" noChangeArrowheads="1"/>
          </p:cNvPicPr>
          <p:nvPr/>
        </p:nvPicPr>
        <p:blipFill>
          <a:blip r:embed="rId5"/>
          <a:srcRect/>
          <a:stretch>
            <a:fillRect/>
          </a:stretch>
        </p:blipFill>
        <p:spPr bwMode="auto">
          <a:xfrm>
            <a:off x="152400" y="152400"/>
            <a:ext cx="912813" cy="519113"/>
          </a:xfrm>
          <a:prstGeom prst="rect">
            <a:avLst/>
          </a:prstGeom>
          <a:noFill/>
          <a:ln w="9525">
            <a:noFill/>
            <a:miter lim="800000"/>
            <a:headEnd/>
            <a:tailEnd/>
          </a:ln>
        </p:spPr>
      </p:pic>
      <p:sp>
        <p:nvSpPr>
          <p:cNvPr id="32776" name="Slide Number Placeholder 4"/>
          <p:cNvSpPr txBox="1">
            <a:spLocks/>
          </p:cNvSpPr>
          <p:nvPr/>
        </p:nvSpPr>
        <p:spPr bwMode="auto">
          <a:xfrm>
            <a:off x="2590800" y="6381750"/>
            <a:ext cx="2133600" cy="476250"/>
          </a:xfrm>
          <a:prstGeom prst="rect">
            <a:avLst/>
          </a:prstGeom>
          <a:noFill/>
          <a:ln w="9525">
            <a:noFill/>
            <a:miter lim="800000"/>
            <a:headEnd/>
            <a:tailEnd/>
          </a:ln>
        </p:spPr>
        <p:txBody>
          <a:bodyPr/>
          <a:lstStyle/>
          <a:p>
            <a:pPr algn="r"/>
            <a:fld id="{AE37E871-AF60-41AC-BDCF-84E0DBC1DD57}" type="slidenum">
              <a:rPr kumimoji="0" lang="ja-JP" altLang="en-US" sz="1400"/>
              <a:pPr algn="r"/>
              <a:t>9</a:t>
            </a:fld>
            <a:endParaRPr kumimoji="0" lang="en-US" altLang="ja-JP" sz="1400"/>
          </a:p>
        </p:txBody>
      </p:sp>
      <p:pic>
        <p:nvPicPr>
          <p:cNvPr id="32777" name="図 10"/>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7848600" y="625475"/>
            <a:ext cx="1187450" cy="40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924TGp_highlight_dark">
  <a:themeElements>
    <a:clrScheme name="Custom 41">
      <a:dk1>
        <a:srgbClr val="000000"/>
      </a:dk1>
      <a:lt1>
        <a:srgbClr val="FFFFFF"/>
      </a:lt1>
      <a:dk2>
        <a:srgbClr val="006600"/>
      </a:dk2>
      <a:lt2>
        <a:srgbClr val="CCDCA4"/>
      </a:lt2>
      <a:accent1>
        <a:srgbClr val="86AB2B"/>
      </a:accent1>
      <a:accent2>
        <a:srgbClr val="53A7C1"/>
      </a:accent2>
      <a:accent3>
        <a:srgbClr val="B076E0"/>
      </a:accent3>
      <a:accent4>
        <a:srgbClr val="DF77B5"/>
      </a:accent4>
      <a:accent5>
        <a:srgbClr val="DFAF4F"/>
      </a:accent5>
      <a:accent6>
        <a:srgbClr val="909D6F"/>
      </a:accent6>
      <a:hlink>
        <a:srgbClr val="EA963A"/>
      </a:hlink>
      <a:folHlink>
        <a:srgbClr val="D8667E"/>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B5293"/>
        </a:dk2>
        <a:lt2>
          <a:srgbClr val="AEE0EC"/>
        </a:lt2>
        <a:accent1>
          <a:srgbClr val="15AECD"/>
        </a:accent1>
        <a:accent2>
          <a:srgbClr val="AAA12C"/>
        </a:accent2>
        <a:accent3>
          <a:srgbClr val="AAB3C8"/>
        </a:accent3>
        <a:accent4>
          <a:srgbClr val="DADADA"/>
        </a:accent4>
        <a:accent5>
          <a:srgbClr val="AAD3E3"/>
        </a:accent5>
        <a:accent6>
          <a:srgbClr val="9A9127"/>
        </a:accent6>
        <a:hlink>
          <a:srgbClr val="7C8DA8"/>
        </a:hlink>
        <a:folHlink>
          <a:srgbClr val="EF703D"/>
        </a:folHlink>
      </a:clrScheme>
      <a:clrMap bg1="dk2" tx1="lt1" bg2="dk1" tx2="lt2" accent1="accent1" accent2="accent2" accent3="accent3" accent4="accent4" accent5="accent5" accent6="accent6" hlink="hlink" folHlink="folHlink"/>
    </a:extraClrScheme>
    <a:extraClrScheme>
      <a:clrScheme name="Custom Design 2">
        <a:dk1>
          <a:srgbClr val="000000"/>
        </a:dk1>
        <a:lt1>
          <a:srgbClr val="FFFFFF"/>
        </a:lt1>
        <a:dk2>
          <a:srgbClr val="864718"/>
        </a:dk2>
        <a:lt2>
          <a:srgbClr val="ECEC9C"/>
        </a:lt2>
        <a:accent1>
          <a:srgbClr val="EFA73D"/>
        </a:accent1>
        <a:accent2>
          <a:srgbClr val="AEBC2E"/>
        </a:accent2>
        <a:accent3>
          <a:srgbClr val="C3B1AB"/>
        </a:accent3>
        <a:accent4>
          <a:srgbClr val="DADADA"/>
        </a:accent4>
        <a:accent5>
          <a:srgbClr val="F6D0AF"/>
        </a:accent5>
        <a:accent6>
          <a:srgbClr val="9DAA29"/>
        </a:accent6>
        <a:hlink>
          <a:srgbClr val="38B269"/>
        </a:hlink>
        <a:folHlink>
          <a:srgbClr val="32A5BC"/>
        </a:folHlink>
      </a:clrScheme>
      <a:clrMap bg1="dk2" tx1="lt1" bg2="dk1" tx2="lt2" accent1="accent1" accent2="accent2" accent3="accent3" accent4="accent4" accent5="accent5" accent6="accent6" hlink="hlink" folHlink="folHlink"/>
    </a:extraClrScheme>
    <a:extraClrScheme>
      <a:clrScheme name="Custom Design 3">
        <a:dk1>
          <a:srgbClr val="000000"/>
        </a:dk1>
        <a:lt1>
          <a:srgbClr val="FFFFFF"/>
        </a:lt1>
        <a:dk2>
          <a:srgbClr val="006600"/>
        </a:dk2>
        <a:lt2>
          <a:srgbClr val="CCDCA4"/>
        </a:lt2>
        <a:accent1>
          <a:srgbClr val="86AB2B"/>
        </a:accent1>
        <a:accent2>
          <a:srgbClr val="53A7C1"/>
        </a:accent2>
        <a:accent3>
          <a:srgbClr val="AAB8AA"/>
        </a:accent3>
        <a:accent4>
          <a:srgbClr val="DADADA"/>
        </a:accent4>
        <a:accent5>
          <a:srgbClr val="C3D2AC"/>
        </a:accent5>
        <a:accent6>
          <a:srgbClr val="4A97AF"/>
        </a:accent6>
        <a:hlink>
          <a:srgbClr val="EA963A"/>
        </a:hlink>
        <a:folHlink>
          <a:srgbClr val="D866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1">
    <a:dk1>
      <a:srgbClr val="000000"/>
    </a:dk1>
    <a:lt1>
      <a:srgbClr val="FFFFFF"/>
    </a:lt1>
    <a:dk2>
      <a:srgbClr val="006600"/>
    </a:dk2>
    <a:lt2>
      <a:srgbClr val="CCDCA4"/>
    </a:lt2>
    <a:accent1>
      <a:srgbClr val="86AB2B"/>
    </a:accent1>
    <a:accent2>
      <a:srgbClr val="53A7C1"/>
    </a:accent2>
    <a:accent3>
      <a:srgbClr val="B076E0"/>
    </a:accent3>
    <a:accent4>
      <a:srgbClr val="DF77B5"/>
    </a:accent4>
    <a:accent5>
      <a:srgbClr val="DFAF4F"/>
    </a:accent5>
    <a:accent6>
      <a:srgbClr val="909D6F"/>
    </a:accent6>
    <a:hlink>
      <a:srgbClr val="EA963A"/>
    </a:hlink>
    <a:folHlink>
      <a:srgbClr val="D8667E"/>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924TGp_highlight_dark</Template>
  <TotalTime>2027</TotalTime>
  <Words>1343</Words>
  <Application>Microsoft Office PowerPoint</Application>
  <PresentationFormat>画面に合わせる (4:3)</PresentationFormat>
  <Paragraphs>139</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924TGp_highlight_dark</vt:lpstr>
      <vt:lpstr>Rebuilding from the Great East Japan Earthquake:  The Role of Sustainability Science  </vt:lpstr>
      <vt:lpstr>Sustainability Science in Action </vt:lpstr>
      <vt:lpstr>The Impact of the Great East Japan Earthquake  on Sustainability Science</vt:lpstr>
      <vt:lpstr>Japanese Energy Policy in the 21st Century:  Major Changes as a Result of the Disaster </vt:lpstr>
      <vt:lpstr>PowerPoint プレゼンテーション</vt:lpstr>
      <vt:lpstr>Aiding Disaster Recovery and the Concepts of Satoyama and Satoumi  </vt:lpstr>
      <vt:lpstr>The New Commons and a New Business Model  </vt:lpstr>
      <vt:lpstr>Building Compact and Resilient Societies  </vt:lpstr>
      <vt:lpstr>Leadership and "Sustainability in Action"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Ecosystem and Nature-Harmonious Society</dc:title>
  <dc:creator>sakaguchi</dc:creator>
  <cp:lastModifiedBy>IR3S</cp:lastModifiedBy>
  <cp:revision>223</cp:revision>
  <dcterms:created xsi:type="dcterms:W3CDTF">2012-01-24T02:04:46Z</dcterms:created>
  <dcterms:modified xsi:type="dcterms:W3CDTF">2012-02-20T15:50:44Z</dcterms:modified>
</cp:coreProperties>
</file>